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9" r:id="rId14"/>
    <p:sldId id="270" r:id="rId15"/>
    <p:sldId id="268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316" r:id="rId28"/>
    <p:sldId id="317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18" r:id="rId42"/>
    <p:sldId id="294" r:id="rId43"/>
    <p:sldId id="295" r:id="rId44"/>
    <p:sldId id="319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27" r:id="rId58"/>
    <p:sldId id="321" r:id="rId59"/>
    <p:sldId id="320" r:id="rId60"/>
    <p:sldId id="308" r:id="rId61"/>
    <p:sldId id="309" r:id="rId62"/>
    <p:sldId id="310" r:id="rId63"/>
    <p:sldId id="322" r:id="rId64"/>
    <p:sldId id="323" r:id="rId65"/>
    <p:sldId id="311" r:id="rId66"/>
    <p:sldId id="312" r:id="rId67"/>
    <p:sldId id="313" r:id="rId68"/>
    <p:sldId id="314" r:id="rId69"/>
    <p:sldId id="315" r:id="rId70"/>
    <p:sldId id="324" r:id="rId71"/>
    <p:sldId id="325" r:id="rId72"/>
    <p:sldId id="326" r:id="rId73"/>
    <p:sldId id="32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58DB29-5ECE-4071-AB4A-D4C64CBFABC9}" v="50" dt="2023-07-11T04:16:27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lukuri Saipujitha" userId="67b45f7b-e4d0-49f5-bd57-351ca540772d" providerId="ADAL" clId="{4F58DB29-5ECE-4071-AB4A-D4C64CBFABC9}"/>
    <pc:docChg chg="undo custSel addSld delSld modSld">
      <pc:chgData name="Chilukuri Saipujitha" userId="67b45f7b-e4d0-49f5-bd57-351ca540772d" providerId="ADAL" clId="{4F58DB29-5ECE-4071-AB4A-D4C64CBFABC9}" dt="2023-07-11T04:20:16.315" v="1598" actId="1076"/>
      <pc:docMkLst>
        <pc:docMk/>
      </pc:docMkLst>
      <pc:sldChg chg="modSp">
        <pc:chgData name="Chilukuri Saipujitha" userId="67b45f7b-e4d0-49f5-bd57-351ca540772d" providerId="ADAL" clId="{4F58DB29-5ECE-4071-AB4A-D4C64CBFABC9}" dt="2023-07-11T04:16:27.177" v="1596" actId="20577"/>
        <pc:sldMkLst>
          <pc:docMk/>
          <pc:sldMk cId="136313357" sldId="257"/>
        </pc:sldMkLst>
        <pc:graphicFrameChg chg="mod">
          <ac:chgData name="Chilukuri Saipujitha" userId="67b45f7b-e4d0-49f5-bd57-351ca540772d" providerId="ADAL" clId="{4F58DB29-5ECE-4071-AB4A-D4C64CBFABC9}" dt="2023-07-11T04:16:27.177" v="1596" actId="20577"/>
          <ac:graphicFrameMkLst>
            <pc:docMk/>
            <pc:sldMk cId="136313357" sldId="257"/>
            <ac:graphicFrameMk id="312" creationId="{0BA6E0FE-3F31-12E4-8E74-7E4C34D9B6B9}"/>
          </ac:graphicFrameMkLst>
        </pc:graphicFrameChg>
      </pc:sldChg>
      <pc:sldChg chg="modSp mod">
        <pc:chgData name="Chilukuri Saipujitha" userId="67b45f7b-e4d0-49f5-bd57-351ca540772d" providerId="ADAL" clId="{4F58DB29-5ECE-4071-AB4A-D4C64CBFABC9}" dt="2023-07-11T02:21:16.765" v="1284" actId="20577"/>
        <pc:sldMkLst>
          <pc:docMk/>
          <pc:sldMk cId="2162215184" sldId="282"/>
        </pc:sldMkLst>
        <pc:spChg chg="mod">
          <ac:chgData name="Chilukuri Saipujitha" userId="67b45f7b-e4d0-49f5-bd57-351ca540772d" providerId="ADAL" clId="{4F58DB29-5ECE-4071-AB4A-D4C64CBFABC9}" dt="2023-07-11T02:21:16.765" v="1284" actId="20577"/>
          <ac:spMkLst>
            <pc:docMk/>
            <pc:sldMk cId="2162215184" sldId="282"/>
            <ac:spMk id="7" creationId="{48AFFF24-45BE-DBC6-12F5-CA95DAAB1743}"/>
          </ac:spMkLst>
        </pc:spChg>
      </pc:sldChg>
      <pc:sldChg chg="addSp delSp modSp mod setBg setClrOvrMap">
        <pc:chgData name="Chilukuri Saipujitha" userId="67b45f7b-e4d0-49f5-bd57-351ca540772d" providerId="ADAL" clId="{4F58DB29-5ECE-4071-AB4A-D4C64CBFABC9}" dt="2023-07-11T04:00:49.843" v="1352" actId="26606"/>
        <pc:sldMkLst>
          <pc:docMk/>
          <pc:sldMk cId="3069574775" sldId="283"/>
        </pc:sldMkLst>
        <pc:spChg chg="add del">
          <ac:chgData name="Chilukuri Saipujitha" userId="67b45f7b-e4d0-49f5-bd57-351ca540772d" providerId="ADAL" clId="{4F58DB29-5ECE-4071-AB4A-D4C64CBFABC9}" dt="2023-07-11T01:26:13.547" v="447" actId="26606"/>
          <ac:spMkLst>
            <pc:docMk/>
            <pc:sldMk cId="3069574775" sldId="283"/>
            <ac:spMk id="2" creationId="{6B2D9861-C6B8-7777-6A5D-F7A537204475}"/>
          </ac:spMkLst>
        </pc:spChg>
        <pc:spChg chg="add del">
          <ac:chgData name="Chilukuri Saipujitha" userId="67b45f7b-e4d0-49f5-bd57-351ca540772d" providerId="ADAL" clId="{4F58DB29-5ECE-4071-AB4A-D4C64CBFABC9}" dt="2023-07-11T01:26:13.544" v="446" actId="26606"/>
          <ac:spMkLst>
            <pc:docMk/>
            <pc:sldMk cId="3069574775" sldId="283"/>
            <ac:spMk id="9" creationId="{2E9E3F49-1943-C223-6177-B3A259A9F053}"/>
          </ac:spMkLst>
        </pc:spChg>
        <pc:spChg chg="add del">
          <ac:chgData name="Chilukuri Saipujitha" userId="67b45f7b-e4d0-49f5-bd57-351ca540772d" providerId="ADAL" clId="{4F58DB29-5ECE-4071-AB4A-D4C64CBFABC9}" dt="2023-07-11T01:26:08.399" v="444" actId="26606"/>
          <ac:spMkLst>
            <pc:docMk/>
            <pc:sldMk cId="3069574775" sldId="283"/>
            <ac:spMk id="10" creationId="{EBB17A8D-9B05-F73E-604D-3FF58B8A170E}"/>
          </ac:spMkLst>
        </pc:spChg>
        <pc:spChg chg="add del">
          <ac:chgData name="Chilukuri Saipujitha" userId="67b45f7b-e4d0-49f5-bd57-351ca540772d" providerId="ADAL" clId="{4F58DB29-5ECE-4071-AB4A-D4C64CBFABC9}" dt="2023-07-11T01:26:13.544" v="446" actId="26606"/>
          <ac:spMkLst>
            <pc:docMk/>
            <pc:sldMk cId="3069574775" sldId="283"/>
            <ac:spMk id="14" creationId="{9228552E-C8B1-4A80-8448-0787CE0FC704}"/>
          </ac:spMkLst>
        </pc:spChg>
        <pc:spChg chg="add del">
          <ac:chgData name="Chilukuri Saipujitha" userId="67b45f7b-e4d0-49f5-bd57-351ca540772d" providerId="ADAL" clId="{4F58DB29-5ECE-4071-AB4A-D4C64CBFABC9}" dt="2023-07-11T01:26:13.544" v="446" actId="26606"/>
          <ac:spMkLst>
            <pc:docMk/>
            <pc:sldMk cId="3069574775" sldId="283"/>
            <ac:spMk id="15" creationId="{6B2D9861-C6B8-7777-6A5D-F7A537204475}"/>
          </ac:spMkLst>
        </pc:spChg>
        <pc:spChg chg="add del">
          <ac:chgData name="Chilukuri Saipujitha" userId="67b45f7b-e4d0-49f5-bd57-351ca540772d" providerId="ADAL" clId="{4F58DB29-5ECE-4071-AB4A-D4C64CBFABC9}" dt="2023-07-11T04:00:49.843" v="1352" actId="26606"/>
          <ac:spMkLst>
            <pc:docMk/>
            <pc:sldMk cId="3069574775" sldId="283"/>
            <ac:spMk id="17" creationId="{EBB17A8D-9B05-F73E-604D-3FF58B8A170E}"/>
          </ac:spMkLst>
        </pc:spChg>
        <pc:spChg chg="add del">
          <ac:chgData name="Chilukuri Saipujitha" userId="67b45f7b-e4d0-49f5-bd57-351ca540772d" providerId="ADAL" clId="{4F58DB29-5ECE-4071-AB4A-D4C64CBFABC9}" dt="2023-07-11T04:00:49.843" v="1352" actId="26606"/>
          <ac:spMkLst>
            <pc:docMk/>
            <pc:sldMk cId="3069574775" sldId="283"/>
            <ac:spMk id="22" creationId="{C2C6178B-BC59-B727-1AFB-B6B5330FDE26}"/>
          </ac:spMkLst>
        </pc:spChg>
        <pc:spChg chg="add del">
          <ac:chgData name="Chilukuri Saipujitha" userId="67b45f7b-e4d0-49f5-bd57-351ca540772d" providerId="ADAL" clId="{4F58DB29-5ECE-4071-AB4A-D4C64CBFABC9}" dt="2023-07-11T04:00:49.843" v="1352" actId="26606"/>
          <ac:spMkLst>
            <pc:docMk/>
            <pc:sldMk cId="3069574775" sldId="283"/>
            <ac:spMk id="25" creationId="{96CF2A2B-0745-440C-9224-C5C6A0A4286F}"/>
          </ac:spMkLst>
        </pc:spChg>
        <pc:spChg chg="add del">
          <ac:chgData name="Chilukuri Saipujitha" userId="67b45f7b-e4d0-49f5-bd57-351ca540772d" providerId="ADAL" clId="{4F58DB29-5ECE-4071-AB4A-D4C64CBFABC9}" dt="2023-07-11T04:00:49.843" v="1352" actId="26606"/>
          <ac:spMkLst>
            <pc:docMk/>
            <pc:sldMk cId="3069574775" sldId="283"/>
            <ac:spMk id="27" creationId="{75BE6D6B-84C9-4D2B-97EB-773B7369EF82}"/>
          </ac:spMkLst>
        </pc:spChg>
        <pc:picChg chg="mod">
          <ac:chgData name="Chilukuri Saipujitha" userId="67b45f7b-e4d0-49f5-bd57-351ca540772d" providerId="ADAL" clId="{4F58DB29-5ECE-4071-AB4A-D4C64CBFABC9}" dt="2023-07-11T04:00:49.843" v="1352" actId="26606"/>
          <ac:picMkLst>
            <pc:docMk/>
            <pc:sldMk cId="3069574775" sldId="283"/>
            <ac:picMk id="5" creationId="{55490F11-1EC3-8D39-0E3C-275D01D0CD52}"/>
          </ac:picMkLst>
        </pc:picChg>
        <pc:cxnChg chg="add del">
          <ac:chgData name="Chilukuri Saipujitha" userId="67b45f7b-e4d0-49f5-bd57-351ca540772d" providerId="ADAL" clId="{4F58DB29-5ECE-4071-AB4A-D4C64CBFABC9}" dt="2023-07-11T01:26:08.399" v="444" actId="26606"/>
          <ac:cxnSpMkLst>
            <pc:docMk/>
            <pc:sldMk cId="3069574775" sldId="283"/>
            <ac:cxnSpMk id="12" creationId="{08671CFF-13CE-4046-6B91-44F30DCCF2E7}"/>
          </ac:cxnSpMkLst>
        </pc:cxnChg>
        <pc:cxnChg chg="add del">
          <ac:chgData name="Chilukuri Saipujitha" userId="67b45f7b-e4d0-49f5-bd57-351ca540772d" providerId="ADAL" clId="{4F58DB29-5ECE-4071-AB4A-D4C64CBFABC9}" dt="2023-07-11T04:00:49.843" v="1352" actId="26606"/>
          <ac:cxnSpMkLst>
            <pc:docMk/>
            <pc:sldMk cId="3069574775" sldId="283"/>
            <ac:cxnSpMk id="18" creationId="{08671CFF-13CE-4046-6B91-44F30DCCF2E7}"/>
          </ac:cxnSpMkLst>
        </pc:cxnChg>
      </pc:sldChg>
      <pc:sldChg chg="addSp delSp modSp mod">
        <pc:chgData name="Chilukuri Saipujitha" userId="67b45f7b-e4d0-49f5-bd57-351ca540772d" providerId="ADAL" clId="{4F58DB29-5ECE-4071-AB4A-D4C64CBFABC9}" dt="2023-07-11T04:00:41.327" v="1350" actId="1076"/>
        <pc:sldMkLst>
          <pc:docMk/>
          <pc:sldMk cId="1339727190" sldId="284"/>
        </pc:sldMkLst>
        <pc:spChg chg="del mod ord">
          <ac:chgData name="Chilukuri Saipujitha" userId="67b45f7b-e4d0-49f5-bd57-351ca540772d" providerId="ADAL" clId="{4F58DB29-5ECE-4071-AB4A-D4C64CBFABC9}" dt="2023-07-11T01:28:11.529" v="458" actId="26606"/>
          <ac:spMkLst>
            <pc:docMk/>
            <pc:sldMk cId="1339727190" sldId="284"/>
            <ac:spMk id="2" creationId="{FB6E6DFF-C238-1132-567C-83DE14F8DC2A}"/>
          </ac:spMkLst>
        </pc:spChg>
        <pc:spChg chg="add del">
          <ac:chgData name="Chilukuri Saipujitha" userId="67b45f7b-e4d0-49f5-bd57-351ca540772d" providerId="ADAL" clId="{4F58DB29-5ECE-4071-AB4A-D4C64CBFABC9}" dt="2023-07-11T01:28:11.529" v="458" actId="26606"/>
          <ac:spMkLst>
            <pc:docMk/>
            <pc:sldMk cId="1339727190" sldId="284"/>
            <ac:spMk id="8" creationId="{5A0118C5-4F8D-4CF4-BADD-53FEACC6C42A}"/>
          </ac:spMkLst>
        </pc:spChg>
        <pc:spChg chg="add del">
          <ac:chgData name="Chilukuri Saipujitha" userId="67b45f7b-e4d0-49f5-bd57-351ca540772d" providerId="ADAL" clId="{4F58DB29-5ECE-4071-AB4A-D4C64CBFABC9}" dt="2023-07-11T01:28:11.529" v="458" actId="26606"/>
          <ac:spMkLst>
            <pc:docMk/>
            <pc:sldMk cId="1339727190" sldId="284"/>
            <ac:spMk id="10" creationId="{F98F79A4-A6C7-4101-B1E9-27E05CB7CFA0}"/>
          </ac:spMkLst>
        </pc:spChg>
        <pc:spChg chg="add del">
          <ac:chgData name="Chilukuri Saipujitha" userId="67b45f7b-e4d0-49f5-bd57-351ca540772d" providerId="ADAL" clId="{4F58DB29-5ECE-4071-AB4A-D4C64CBFABC9}" dt="2023-07-11T01:28:11.529" v="458" actId="26606"/>
          <ac:spMkLst>
            <pc:docMk/>
            <pc:sldMk cId="1339727190" sldId="284"/>
            <ac:spMk id="12" creationId="{31CE7A08-2184-4B99-ABC0-B40CD1D3F281}"/>
          </ac:spMkLst>
        </pc:spChg>
        <pc:spChg chg="add del">
          <ac:chgData name="Chilukuri Saipujitha" userId="67b45f7b-e4d0-49f5-bd57-351ca540772d" providerId="ADAL" clId="{4F58DB29-5ECE-4071-AB4A-D4C64CBFABC9}" dt="2023-07-11T01:28:11.529" v="458" actId="26606"/>
          <ac:spMkLst>
            <pc:docMk/>
            <pc:sldMk cId="1339727190" sldId="284"/>
            <ac:spMk id="14" creationId="{79AFCB35-9C04-4524-A0B1-57FF6865D013}"/>
          </ac:spMkLst>
        </pc:spChg>
        <pc:spChg chg="add del">
          <ac:chgData name="Chilukuri Saipujitha" userId="67b45f7b-e4d0-49f5-bd57-351ca540772d" providerId="ADAL" clId="{4F58DB29-5ECE-4071-AB4A-D4C64CBFABC9}" dt="2023-07-11T01:28:11.529" v="458" actId="26606"/>
          <ac:spMkLst>
            <pc:docMk/>
            <pc:sldMk cId="1339727190" sldId="284"/>
            <ac:spMk id="16" creationId="{D11AD2AD-0BA0-4DD3-8EEA-84686A0E718C}"/>
          </ac:spMkLst>
        </pc:spChg>
        <pc:spChg chg="add del">
          <ac:chgData name="Chilukuri Saipujitha" userId="67b45f7b-e4d0-49f5-bd57-351ca540772d" providerId="ADAL" clId="{4F58DB29-5ECE-4071-AB4A-D4C64CBFABC9}" dt="2023-07-11T01:28:11.529" v="458" actId="26606"/>
          <ac:spMkLst>
            <pc:docMk/>
            <pc:sldMk cId="1339727190" sldId="284"/>
            <ac:spMk id="18" creationId="{9E5C5460-229E-46C8-A712-CC317985420F}"/>
          </ac:spMkLst>
        </pc:spChg>
        <pc:spChg chg="add del">
          <ac:chgData name="Chilukuri Saipujitha" userId="67b45f7b-e4d0-49f5-bd57-351ca540772d" providerId="ADAL" clId="{4F58DB29-5ECE-4071-AB4A-D4C64CBFABC9}" dt="2023-07-11T01:28:11.529" v="458" actId="26606"/>
          <ac:spMkLst>
            <pc:docMk/>
            <pc:sldMk cId="1339727190" sldId="284"/>
            <ac:spMk id="20" creationId="{2552FC29-9118-466F-940E-80C84EFDF07B}"/>
          </ac:spMkLst>
        </pc:spChg>
        <pc:spChg chg="add del">
          <ac:chgData name="Chilukuri Saipujitha" userId="67b45f7b-e4d0-49f5-bd57-351ca540772d" providerId="ADAL" clId="{4F58DB29-5ECE-4071-AB4A-D4C64CBFABC9}" dt="2023-07-11T01:27:17.813" v="451" actId="26606"/>
          <ac:spMkLst>
            <pc:docMk/>
            <pc:sldMk cId="1339727190" sldId="284"/>
            <ac:spMk id="29" creationId="{72F566C7-63F6-430E-A25E-75C1BAA56D99}"/>
          </ac:spMkLst>
        </pc:spChg>
        <pc:spChg chg="add del">
          <ac:chgData name="Chilukuri Saipujitha" userId="67b45f7b-e4d0-49f5-bd57-351ca540772d" providerId="ADAL" clId="{4F58DB29-5ECE-4071-AB4A-D4C64CBFABC9}" dt="2023-07-11T01:27:17.813" v="451" actId="26606"/>
          <ac:spMkLst>
            <pc:docMk/>
            <pc:sldMk cId="1339727190" sldId="284"/>
            <ac:spMk id="30" creationId="{01B10F54-F4E7-E2D4-F498-2A4D1DB70821}"/>
          </ac:spMkLst>
        </pc:spChg>
        <pc:spChg chg="add del">
          <ac:chgData name="Chilukuri Saipujitha" userId="67b45f7b-e4d0-49f5-bd57-351ca540772d" providerId="ADAL" clId="{4F58DB29-5ECE-4071-AB4A-D4C64CBFABC9}" dt="2023-07-11T01:26:50.297" v="449" actId="26606"/>
          <ac:spMkLst>
            <pc:docMk/>
            <pc:sldMk cId="1339727190" sldId="284"/>
            <ac:spMk id="31" creationId="{F7354AAE-430D-EBCE-1AE1-85E923806B63}"/>
          </ac:spMkLst>
        </pc:spChg>
        <pc:spChg chg="add">
          <ac:chgData name="Chilukuri Saipujitha" userId="67b45f7b-e4d0-49f5-bd57-351ca540772d" providerId="ADAL" clId="{4F58DB29-5ECE-4071-AB4A-D4C64CBFABC9}" dt="2023-07-11T01:28:11.529" v="458" actId="26606"/>
          <ac:spMkLst>
            <pc:docMk/>
            <pc:sldMk cId="1339727190" sldId="284"/>
            <ac:spMk id="32" creationId="{ED55A19D-297C-4231-AD1F-08EF9B4AA8F4}"/>
          </ac:spMkLst>
        </pc:spChg>
        <pc:spChg chg="add del">
          <ac:chgData name="Chilukuri Saipujitha" userId="67b45f7b-e4d0-49f5-bd57-351ca540772d" providerId="ADAL" clId="{4F58DB29-5ECE-4071-AB4A-D4C64CBFABC9}" dt="2023-07-11T01:26:50.297" v="449" actId="26606"/>
          <ac:spMkLst>
            <pc:docMk/>
            <pc:sldMk cId="1339727190" sldId="284"/>
            <ac:spMk id="34" creationId="{B95B9BA8-1D69-4796-85F5-B6D0BD52354B}"/>
          </ac:spMkLst>
        </pc:spChg>
        <pc:spChg chg="add del">
          <ac:chgData name="Chilukuri Saipujitha" userId="67b45f7b-e4d0-49f5-bd57-351ca540772d" providerId="ADAL" clId="{4F58DB29-5ECE-4071-AB4A-D4C64CBFABC9}" dt="2023-07-11T01:27:17.813" v="451" actId="26606"/>
          <ac:spMkLst>
            <pc:docMk/>
            <pc:sldMk cId="1339727190" sldId="284"/>
            <ac:spMk id="36" creationId="{C8701D3F-ED29-4931-958A-CBC8AE704787}"/>
          </ac:spMkLst>
        </pc:spChg>
        <pc:spChg chg="add del">
          <ac:chgData name="Chilukuri Saipujitha" userId="67b45f7b-e4d0-49f5-bd57-351ca540772d" providerId="ADAL" clId="{4F58DB29-5ECE-4071-AB4A-D4C64CBFABC9}" dt="2023-07-11T01:27:17.813" v="451" actId="26606"/>
          <ac:spMkLst>
            <pc:docMk/>
            <pc:sldMk cId="1339727190" sldId="284"/>
            <ac:spMk id="38" creationId="{40A0961B-9DBA-43AD-A3C0-F7EBBFF2087A}"/>
          </ac:spMkLst>
        </pc:spChg>
        <pc:spChg chg="add del">
          <ac:chgData name="Chilukuri Saipujitha" userId="67b45f7b-e4d0-49f5-bd57-351ca540772d" providerId="ADAL" clId="{4F58DB29-5ECE-4071-AB4A-D4C64CBFABC9}" dt="2023-07-11T01:27:21.966" v="453" actId="26606"/>
          <ac:spMkLst>
            <pc:docMk/>
            <pc:sldMk cId="1339727190" sldId="284"/>
            <ac:spMk id="40" creationId="{FA23A907-97FB-4A8F-880A-DD77401C4296}"/>
          </ac:spMkLst>
        </pc:spChg>
        <pc:spChg chg="add del">
          <ac:chgData name="Chilukuri Saipujitha" userId="67b45f7b-e4d0-49f5-bd57-351ca540772d" providerId="ADAL" clId="{4F58DB29-5ECE-4071-AB4A-D4C64CBFABC9}" dt="2023-07-11T01:27:21.966" v="453" actId="26606"/>
          <ac:spMkLst>
            <pc:docMk/>
            <pc:sldMk cId="1339727190" sldId="284"/>
            <ac:spMk id="41" creationId="{05F15086-5695-4522-B72F-AD8FEC22E005}"/>
          </ac:spMkLst>
        </pc:spChg>
        <pc:spChg chg="add del">
          <ac:chgData name="Chilukuri Saipujitha" userId="67b45f7b-e4d0-49f5-bd57-351ca540772d" providerId="ADAL" clId="{4F58DB29-5ECE-4071-AB4A-D4C64CBFABC9}" dt="2023-07-11T01:27:21.966" v="453" actId="26606"/>
          <ac:spMkLst>
            <pc:docMk/>
            <pc:sldMk cId="1339727190" sldId="284"/>
            <ac:spMk id="42" creationId="{B10BB131-AC8E-4A8E-A5D1-36260F720C3B}"/>
          </ac:spMkLst>
        </pc:spChg>
        <pc:spChg chg="add del">
          <ac:chgData name="Chilukuri Saipujitha" userId="67b45f7b-e4d0-49f5-bd57-351ca540772d" providerId="ADAL" clId="{4F58DB29-5ECE-4071-AB4A-D4C64CBFABC9}" dt="2023-07-11T01:27:21.966" v="453" actId="26606"/>
          <ac:spMkLst>
            <pc:docMk/>
            <pc:sldMk cId="1339727190" sldId="284"/>
            <ac:spMk id="43" creationId="{5EF0040E-9041-731A-8348-7D4A4A3CF37B}"/>
          </ac:spMkLst>
        </pc:spChg>
        <pc:spChg chg="add del">
          <ac:chgData name="Chilukuri Saipujitha" userId="67b45f7b-e4d0-49f5-bd57-351ca540772d" providerId="ADAL" clId="{4F58DB29-5ECE-4071-AB4A-D4C64CBFABC9}" dt="2023-07-11T01:27:21.966" v="453" actId="26606"/>
          <ac:spMkLst>
            <pc:docMk/>
            <pc:sldMk cId="1339727190" sldId="284"/>
            <ac:spMk id="44" creationId="{5B7778FC-632E-4DCA-A7CB-0D7731CCF970}"/>
          </ac:spMkLst>
        </pc:spChg>
        <pc:spChg chg="add del">
          <ac:chgData name="Chilukuri Saipujitha" userId="67b45f7b-e4d0-49f5-bd57-351ca540772d" providerId="ADAL" clId="{4F58DB29-5ECE-4071-AB4A-D4C64CBFABC9}" dt="2023-07-11T01:27:39.964" v="455" actId="26606"/>
          <ac:spMkLst>
            <pc:docMk/>
            <pc:sldMk cId="1339727190" sldId="284"/>
            <ac:spMk id="46" creationId="{B8114C98-A349-4111-A123-E8EAB86ABE30}"/>
          </ac:spMkLst>
        </pc:spChg>
        <pc:spChg chg="add del">
          <ac:chgData name="Chilukuri Saipujitha" userId="67b45f7b-e4d0-49f5-bd57-351ca540772d" providerId="ADAL" clId="{4F58DB29-5ECE-4071-AB4A-D4C64CBFABC9}" dt="2023-07-11T01:27:39.964" v="455" actId="26606"/>
          <ac:spMkLst>
            <pc:docMk/>
            <pc:sldMk cId="1339727190" sldId="284"/>
            <ac:spMk id="47" creationId="{D7A453D2-15D8-4403-815F-291FA16340D9}"/>
          </ac:spMkLst>
        </pc:spChg>
        <pc:spChg chg="add del">
          <ac:chgData name="Chilukuri Saipujitha" userId="67b45f7b-e4d0-49f5-bd57-351ca540772d" providerId="ADAL" clId="{4F58DB29-5ECE-4071-AB4A-D4C64CBFABC9}" dt="2023-07-11T01:27:39.964" v="455" actId="26606"/>
          <ac:spMkLst>
            <pc:docMk/>
            <pc:sldMk cId="1339727190" sldId="284"/>
            <ac:spMk id="53" creationId="{8161EA6B-09CA-445B-AB0D-8DF76FA92DEF}"/>
          </ac:spMkLst>
        </pc:spChg>
        <pc:spChg chg="add del">
          <ac:chgData name="Chilukuri Saipujitha" userId="67b45f7b-e4d0-49f5-bd57-351ca540772d" providerId="ADAL" clId="{4F58DB29-5ECE-4071-AB4A-D4C64CBFABC9}" dt="2023-07-11T01:27:39.964" v="455" actId="26606"/>
          <ac:spMkLst>
            <pc:docMk/>
            <pc:sldMk cId="1339727190" sldId="284"/>
            <ac:spMk id="60" creationId="{E2D3D3F2-ABBB-4453-B1C5-1BEBF7E4DD56}"/>
          </ac:spMkLst>
        </pc:spChg>
        <pc:spChg chg="add del">
          <ac:chgData name="Chilukuri Saipujitha" userId="67b45f7b-e4d0-49f5-bd57-351ca540772d" providerId="ADAL" clId="{4F58DB29-5ECE-4071-AB4A-D4C64CBFABC9}" dt="2023-07-11T01:27:39.964" v="455" actId="26606"/>
          <ac:spMkLst>
            <pc:docMk/>
            <pc:sldMk cId="1339727190" sldId="284"/>
            <ac:spMk id="71" creationId="{6A35651B-43C1-8270-F09F-971395D31CB0}"/>
          </ac:spMkLst>
        </pc:spChg>
        <pc:spChg chg="add del">
          <ac:chgData name="Chilukuri Saipujitha" userId="67b45f7b-e4d0-49f5-bd57-351ca540772d" providerId="ADAL" clId="{4F58DB29-5ECE-4071-AB4A-D4C64CBFABC9}" dt="2023-07-11T01:28:11.525" v="457" actId="26606"/>
          <ac:spMkLst>
            <pc:docMk/>
            <pc:sldMk cId="1339727190" sldId="284"/>
            <ac:spMk id="73" creationId="{362810D9-2C5A-477D-949C-C191895477F3}"/>
          </ac:spMkLst>
        </pc:spChg>
        <pc:spChg chg="add del">
          <ac:chgData name="Chilukuri Saipujitha" userId="67b45f7b-e4d0-49f5-bd57-351ca540772d" providerId="ADAL" clId="{4F58DB29-5ECE-4071-AB4A-D4C64CBFABC9}" dt="2023-07-11T01:28:11.525" v="457" actId="26606"/>
          <ac:spMkLst>
            <pc:docMk/>
            <pc:sldMk cId="1339727190" sldId="284"/>
            <ac:spMk id="74" creationId="{081E4A58-353D-44AE-B2FC-2A74E2E400F7}"/>
          </ac:spMkLst>
        </pc:spChg>
        <pc:spChg chg="add del">
          <ac:chgData name="Chilukuri Saipujitha" userId="67b45f7b-e4d0-49f5-bd57-351ca540772d" providerId="ADAL" clId="{4F58DB29-5ECE-4071-AB4A-D4C64CBFABC9}" dt="2023-07-11T01:28:11.525" v="457" actId="26606"/>
          <ac:spMkLst>
            <pc:docMk/>
            <pc:sldMk cId="1339727190" sldId="284"/>
            <ac:spMk id="75" creationId="{6E658D49-9012-6E5E-F50D-FE35D0EC2092}"/>
          </ac:spMkLst>
        </pc:spChg>
        <pc:spChg chg="add">
          <ac:chgData name="Chilukuri Saipujitha" userId="67b45f7b-e4d0-49f5-bd57-351ca540772d" providerId="ADAL" clId="{4F58DB29-5ECE-4071-AB4A-D4C64CBFABC9}" dt="2023-07-11T01:28:11.529" v="458" actId="26606"/>
          <ac:spMkLst>
            <pc:docMk/>
            <pc:sldMk cId="1339727190" sldId="284"/>
            <ac:spMk id="77" creationId="{EBAB6C56-3D38-4923-996E-BD474BBB91E9}"/>
          </ac:spMkLst>
        </pc:spChg>
        <pc:spChg chg="add">
          <ac:chgData name="Chilukuri Saipujitha" userId="67b45f7b-e4d0-49f5-bd57-351ca540772d" providerId="ADAL" clId="{4F58DB29-5ECE-4071-AB4A-D4C64CBFABC9}" dt="2023-07-11T01:28:11.529" v="458" actId="26606"/>
          <ac:spMkLst>
            <pc:docMk/>
            <pc:sldMk cId="1339727190" sldId="284"/>
            <ac:spMk id="78" creationId="{20CD21DB-082D-417D-A5AB-FC838AF9D944}"/>
          </ac:spMkLst>
        </pc:spChg>
        <pc:grpChg chg="add del">
          <ac:chgData name="Chilukuri Saipujitha" userId="67b45f7b-e4d0-49f5-bd57-351ca540772d" providerId="ADAL" clId="{4F58DB29-5ECE-4071-AB4A-D4C64CBFABC9}" dt="2023-07-11T01:28:11.529" v="458" actId="26606"/>
          <ac:grpSpMkLst>
            <pc:docMk/>
            <pc:sldMk cId="1339727190" sldId="284"/>
            <ac:grpSpMk id="22" creationId="{0C156BF8-7FF7-440F-BE2B-417DFFE8BFA5}"/>
          </ac:grpSpMkLst>
        </pc:grpChg>
        <pc:grpChg chg="add del">
          <ac:chgData name="Chilukuri Saipujitha" userId="67b45f7b-e4d0-49f5-bd57-351ca540772d" providerId="ADAL" clId="{4F58DB29-5ECE-4071-AB4A-D4C64CBFABC9}" dt="2023-07-11T01:27:39.964" v="455" actId="26606"/>
          <ac:grpSpMkLst>
            <pc:docMk/>
            <pc:sldMk cId="1339727190" sldId="284"/>
            <ac:grpSpMk id="48" creationId="{670FB431-AE18-414D-92F4-1D12D1991152}"/>
          </ac:grpSpMkLst>
        </pc:grpChg>
        <pc:grpChg chg="add del">
          <ac:chgData name="Chilukuri Saipujitha" userId="67b45f7b-e4d0-49f5-bd57-351ca540772d" providerId="ADAL" clId="{4F58DB29-5ECE-4071-AB4A-D4C64CBFABC9}" dt="2023-07-11T01:27:39.964" v="455" actId="26606"/>
          <ac:grpSpMkLst>
            <pc:docMk/>
            <pc:sldMk cId="1339727190" sldId="284"/>
            <ac:grpSpMk id="54" creationId="{AF19A774-30A5-488B-9BAF-629C6440294E}"/>
          </ac:grpSpMkLst>
        </pc:grpChg>
        <pc:grpChg chg="add del">
          <ac:chgData name="Chilukuri Saipujitha" userId="67b45f7b-e4d0-49f5-bd57-351ca540772d" providerId="ADAL" clId="{4F58DB29-5ECE-4071-AB4A-D4C64CBFABC9}" dt="2023-07-11T01:27:39.964" v="455" actId="26606"/>
          <ac:grpSpMkLst>
            <pc:docMk/>
            <pc:sldMk cId="1339727190" sldId="284"/>
            <ac:grpSpMk id="59" creationId="{1EA1DAFF-CECA-492F-BFA1-22C64956B8D9}"/>
          </ac:grpSpMkLst>
        </pc:grpChg>
        <pc:grpChg chg="add del">
          <ac:chgData name="Chilukuri Saipujitha" userId="67b45f7b-e4d0-49f5-bd57-351ca540772d" providerId="ADAL" clId="{4F58DB29-5ECE-4071-AB4A-D4C64CBFABC9}" dt="2023-07-11T01:27:39.964" v="455" actId="26606"/>
          <ac:grpSpMkLst>
            <pc:docMk/>
            <pc:sldMk cId="1339727190" sldId="284"/>
            <ac:grpSpMk id="62" creationId="{8214E4A5-A0D2-42C4-8D14-D2A7E495F041}"/>
          </ac:grpSpMkLst>
        </pc:grpChg>
        <pc:picChg chg="mod">
          <ac:chgData name="Chilukuri Saipujitha" userId="67b45f7b-e4d0-49f5-bd57-351ca540772d" providerId="ADAL" clId="{4F58DB29-5ECE-4071-AB4A-D4C64CBFABC9}" dt="2023-07-11T04:00:41.327" v="1350" actId="1076"/>
          <ac:picMkLst>
            <pc:docMk/>
            <pc:sldMk cId="1339727190" sldId="284"/>
            <ac:picMk id="5" creationId="{BF18477A-53A2-5E67-5BB5-9DD273F95601}"/>
          </ac:picMkLst>
        </pc:picChg>
      </pc:sldChg>
      <pc:sldChg chg="modSp mod">
        <pc:chgData name="Chilukuri Saipujitha" userId="67b45f7b-e4d0-49f5-bd57-351ca540772d" providerId="ADAL" clId="{4F58DB29-5ECE-4071-AB4A-D4C64CBFABC9}" dt="2023-07-11T04:05:52.765" v="1410" actId="1076"/>
        <pc:sldMkLst>
          <pc:docMk/>
          <pc:sldMk cId="3344022236" sldId="285"/>
        </pc:sldMkLst>
        <pc:picChg chg="mod">
          <ac:chgData name="Chilukuri Saipujitha" userId="67b45f7b-e4d0-49f5-bd57-351ca540772d" providerId="ADAL" clId="{4F58DB29-5ECE-4071-AB4A-D4C64CBFABC9}" dt="2023-07-11T04:05:52.765" v="1410" actId="1076"/>
          <ac:picMkLst>
            <pc:docMk/>
            <pc:sldMk cId="3344022236" sldId="285"/>
            <ac:picMk id="5" creationId="{E9364110-3590-D010-F6AE-43472BE85B22}"/>
          </ac:picMkLst>
        </pc:picChg>
      </pc:sldChg>
      <pc:sldChg chg="addSp delSp modSp mod setClrOvrMap">
        <pc:chgData name="Chilukuri Saipujitha" userId="67b45f7b-e4d0-49f5-bd57-351ca540772d" providerId="ADAL" clId="{4F58DB29-5ECE-4071-AB4A-D4C64CBFABC9}" dt="2023-07-11T04:09:15.931" v="1548" actId="1076"/>
        <pc:sldMkLst>
          <pc:docMk/>
          <pc:sldMk cId="2864522449" sldId="286"/>
        </pc:sldMkLst>
        <pc:spChg chg="mod ord">
          <ac:chgData name="Chilukuri Saipujitha" userId="67b45f7b-e4d0-49f5-bd57-351ca540772d" providerId="ADAL" clId="{4F58DB29-5ECE-4071-AB4A-D4C64CBFABC9}" dt="2023-07-11T04:09:15.931" v="1548" actId="1076"/>
          <ac:spMkLst>
            <pc:docMk/>
            <pc:sldMk cId="2864522449" sldId="286"/>
            <ac:spMk id="2" creationId="{1C5FF006-E4B0-58BB-D497-FD010A9A7748}"/>
          </ac:spMkLst>
        </pc:spChg>
        <pc:spChg chg="add del">
          <ac:chgData name="Chilukuri Saipujitha" userId="67b45f7b-e4d0-49f5-bd57-351ca540772d" providerId="ADAL" clId="{4F58DB29-5ECE-4071-AB4A-D4C64CBFABC9}" dt="2023-07-11T04:01:13.548" v="1356" actId="26606"/>
          <ac:spMkLst>
            <pc:docMk/>
            <pc:sldMk cId="2864522449" sldId="286"/>
            <ac:spMk id="8" creationId="{B95B9BA8-1D69-4796-85F5-B6D0BD52354B}"/>
          </ac:spMkLst>
        </pc:spChg>
        <pc:spChg chg="add del">
          <ac:chgData name="Chilukuri Saipujitha" userId="67b45f7b-e4d0-49f5-bd57-351ca540772d" providerId="ADAL" clId="{4F58DB29-5ECE-4071-AB4A-D4C64CBFABC9}" dt="2023-07-11T04:01:11.418" v="1354" actId="26606"/>
          <ac:spMkLst>
            <pc:docMk/>
            <pc:sldMk cId="2864522449" sldId="286"/>
            <ac:spMk id="24" creationId="{5C2C3C5B-9941-5DAC-8437-D1CE28A79D8B}"/>
          </ac:spMkLst>
        </pc:spChg>
        <pc:spChg chg="add del">
          <ac:chgData name="Chilukuri Saipujitha" userId="67b45f7b-e4d0-49f5-bd57-351ca540772d" providerId="ADAL" clId="{4F58DB29-5ECE-4071-AB4A-D4C64CBFABC9}" dt="2023-07-11T04:01:11.418" v="1354" actId="26606"/>
          <ac:spMkLst>
            <pc:docMk/>
            <pc:sldMk cId="2864522449" sldId="286"/>
            <ac:spMk id="27" creationId="{C3896A03-3945-419A-B66B-4EE266EDD152}"/>
          </ac:spMkLst>
        </pc:spChg>
        <pc:spChg chg="add del">
          <ac:chgData name="Chilukuri Saipujitha" userId="67b45f7b-e4d0-49f5-bd57-351ca540772d" providerId="ADAL" clId="{4F58DB29-5ECE-4071-AB4A-D4C64CBFABC9}" dt="2023-07-11T04:01:11.418" v="1354" actId="26606"/>
          <ac:spMkLst>
            <pc:docMk/>
            <pc:sldMk cId="2864522449" sldId="286"/>
            <ac:spMk id="29" creationId="{B34F5AD2-EDBD-4BBD-A55C-EAFFD0C7097A}"/>
          </ac:spMkLst>
        </pc:spChg>
        <pc:spChg chg="add del">
          <ac:chgData name="Chilukuri Saipujitha" userId="67b45f7b-e4d0-49f5-bd57-351ca540772d" providerId="ADAL" clId="{4F58DB29-5ECE-4071-AB4A-D4C64CBFABC9}" dt="2023-07-11T04:01:11.418" v="1354" actId="26606"/>
          <ac:spMkLst>
            <pc:docMk/>
            <pc:sldMk cId="2864522449" sldId="286"/>
            <ac:spMk id="31" creationId="{450D3AD2-FA80-415F-A9CE-54D884561CD7}"/>
          </ac:spMkLst>
        </pc:spChg>
        <pc:spChg chg="add del">
          <ac:chgData name="Chilukuri Saipujitha" userId="67b45f7b-e4d0-49f5-bd57-351ca540772d" providerId="ADAL" clId="{4F58DB29-5ECE-4071-AB4A-D4C64CBFABC9}" dt="2023-07-11T04:01:13.548" v="1356" actId="26606"/>
          <ac:spMkLst>
            <pc:docMk/>
            <pc:sldMk cId="2864522449" sldId="286"/>
            <ac:spMk id="33" creationId="{1A9F7B4E-B03D-4F64-BE33-00D074458D45}"/>
          </ac:spMkLst>
        </pc:spChg>
        <pc:spChg chg="add del">
          <ac:chgData name="Chilukuri Saipujitha" userId="67b45f7b-e4d0-49f5-bd57-351ca540772d" providerId="ADAL" clId="{4F58DB29-5ECE-4071-AB4A-D4C64CBFABC9}" dt="2023-07-11T04:01:13.548" v="1356" actId="26606"/>
          <ac:spMkLst>
            <pc:docMk/>
            <pc:sldMk cId="2864522449" sldId="286"/>
            <ac:spMk id="34" creationId="{7E2BE7F7-CA89-4002-ACCE-A478AEA24F5E}"/>
          </ac:spMkLst>
        </pc:spChg>
        <pc:spChg chg="add del">
          <ac:chgData name="Chilukuri Saipujitha" userId="67b45f7b-e4d0-49f5-bd57-351ca540772d" providerId="ADAL" clId="{4F58DB29-5ECE-4071-AB4A-D4C64CBFABC9}" dt="2023-07-11T04:01:13.548" v="1356" actId="26606"/>
          <ac:spMkLst>
            <pc:docMk/>
            <pc:sldMk cId="2864522449" sldId="286"/>
            <ac:spMk id="35" creationId="{BF4F88DD-206E-96EB-268C-9485C051D3C1}"/>
          </ac:spMkLst>
        </pc:spChg>
        <pc:grpChg chg="add del">
          <ac:chgData name="Chilukuri Saipujitha" userId="67b45f7b-e4d0-49f5-bd57-351ca540772d" providerId="ADAL" clId="{4F58DB29-5ECE-4071-AB4A-D4C64CBFABC9}" dt="2023-07-11T04:01:13.548" v="1356" actId="26606"/>
          <ac:grpSpMkLst>
            <pc:docMk/>
            <pc:sldMk cId="2864522449" sldId="286"/>
            <ac:grpSpMk id="10" creationId="{5F892E19-92E7-4BB2-8C3F-DBDFE8D9D324}"/>
          </ac:grpSpMkLst>
        </pc:grpChg>
        <pc:picChg chg="mod">
          <ac:chgData name="Chilukuri Saipujitha" userId="67b45f7b-e4d0-49f5-bd57-351ca540772d" providerId="ADAL" clId="{4F58DB29-5ECE-4071-AB4A-D4C64CBFABC9}" dt="2023-07-11T04:05:59.728" v="1411" actId="1076"/>
          <ac:picMkLst>
            <pc:docMk/>
            <pc:sldMk cId="2864522449" sldId="286"/>
            <ac:picMk id="5" creationId="{7F57DAF8-07AE-6851-C0DA-2241DC1C33E3}"/>
          </ac:picMkLst>
        </pc:picChg>
      </pc:sldChg>
      <pc:sldChg chg="delSp modSp mod">
        <pc:chgData name="Chilukuri Saipujitha" userId="67b45f7b-e4d0-49f5-bd57-351ca540772d" providerId="ADAL" clId="{4F58DB29-5ECE-4071-AB4A-D4C64CBFABC9}" dt="2023-07-11T04:02:47.843" v="1407" actId="255"/>
        <pc:sldMkLst>
          <pc:docMk/>
          <pc:sldMk cId="2674133242" sldId="292"/>
        </pc:sldMkLst>
        <pc:spChg chg="mod">
          <ac:chgData name="Chilukuri Saipujitha" userId="67b45f7b-e4d0-49f5-bd57-351ca540772d" providerId="ADAL" clId="{4F58DB29-5ECE-4071-AB4A-D4C64CBFABC9}" dt="2023-07-11T04:02:47.843" v="1407" actId="255"/>
          <ac:spMkLst>
            <pc:docMk/>
            <pc:sldMk cId="2674133242" sldId="292"/>
            <ac:spMk id="2" creationId="{29A80387-ECF2-9A84-EF24-B45951F80573}"/>
          </ac:spMkLst>
        </pc:spChg>
        <pc:spChg chg="del mod">
          <ac:chgData name="Chilukuri Saipujitha" userId="67b45f7b-e4d0-49f5-bd57-351ca540772d" providerId="ADAL" clId="{4F58DB29-5ECE-4071-AB4A-D4C64CBFABC9}" dt="2023-07-11T04:02:23.593" v="1404" actId="478"/>
          <ac:spMkLst>
            <pc:docMk/>
            <pc:sldMk cId="2674133242" sldId="292"/>
            <ac:spMk id="30" creationId="{7AF031E7-B299-C82D-1083-CC813B0FAD5E}"/>
          </ac:spMkLst>
        </pc:spChg>
      </pc:sldChg>
      <pc:sldChg chg="modSp mod">
        <pc:chgData name="Chilukuri Saipujitha" userId="67b45f7b-e4d0-49f5-bd57-351ca540772d" providerId="ADAL" clId="{4F58DB29-5ECE-4071-AB4A-D4C64CBFABC9}" dt="2023-07-11T04:03:16.489" v="1409" actId="1036"/>
        <pc:sldMkLst>
          <pc:docMk/>
          <pc:sldMk cId="2258435219" sldId="295"/>
        </pc:sldMkLst>
        <pc:picChg chg="mod">
          <ac:chgData name="Chilukuri Saipujitha" userId="67b45f7b-e4d0-49f5-bd57-351ca540772d" providerId="ADAL" clId="{4F58DB29-5ECE-4071-AB4A-D4C64CBFABC9}" dt="2023-07-11T04:03:16.489" v="1409" actId="1036"/>
          <ac:picMkLst>
            <pc:docMk/>
            <pc:sldMk cId="2258435219" sldId="295"/>
            <ac:picMk id="5" creationId="{033B4F93-6DD0-EDF5-D3A0-E950F7B47325}"/>
          </ac:picMkLst>
        </pc:picChg>
      </pc:sldChg>
      <pc:sldChg chg="addSp delSp modSp mod setClrOvrMap">
        <pc:chgData name="Chilukuri Saipujitha" userId="67b45f7b-e4d0-49f5-bd57-351ca540772d" providerId="ADAL" clId="{4F58DB29-5ECE-4071-AB4A-D4C64CBFABC9}" dt="2023-07-11T02:07:54.294" v="1028" actId="1036"/>
        <pc:sldMkLst>
          <pc:docMk/>
          <pc:sldMk cId="2740855088" sldId="296"/>
        </pc:sldMkLst>
        <pc:spChg chg="mod ord">
          <ac:chgData name="Chilukuri Saipujitha" userId="67b45f7b-e4d0-49f5-bd57-351ca540772d" providerId="ADAL" clId="{4F58DB29-5ECE-4071-AB4A-D4C64CBFABC9}" dt="2023-07-11T02:07:48.220" v="1024" actId="26606"/>
          <ac:spMkLst>
            <pc:docMk/>
            <pc:sldMk cId="2740855088" sldId="296"/>
            <ac:spMk id="2" creationId="{4C577D75-735C-09A5-CD65-0E1194C8CCA1}"/>
          </ac:spMkLst>
        </pc:spChg>
        <pc:spChg chg="add del">
          <ac:chgData name="Chilukuri Saipujitha" userId="67b45f7b-e4d0-49f5-bd57-351ca540772d" providerId="ADAL" clId="{4F58DB29-5ECE-4071-AB4A-D4C64CBFABC9}" dt="2023-07-11T02:07:48.220" v="1024" actId="26606"/>
          <ac:spMkLst>
            <pc:docMk/>
            <pc:sldMk cId="2740855088" sldId="296"/>
            <ac:spMk id="10" creationId="{657F69E0-C4B0-4BEC-A689-4F8D877F05D4}"/>
          </ac:spMkLst>
        </pc:spChg>
        <pc:spChg chg="add del">
          <ac:chgData name="Chilukuri Saipujitha" userId="67b45f7b-e4d0-49f5-bd57-351ca540772d" providerId="ADAL" clId="{4F58DB29-5ECE-4071-AB4A-D4C64CBFABC9}" dt="2023-07-11T02:07:48.220" v="1024" actId="26606"/>
          <ac:spMkLst>
            <pc:docMk/>
            <pc:sldMk cId="2740855088" sldId="296"/>
            <ac:spMk id="12" creationId="{9F6380B4-6A1C-481E-8408-B4E6C75B9B81}"/>
          </ac:spMkLst>
        </pc:spChg>
        <pc:picChg chg="mod">
          <ac:chgData name="Chilukuri Saipujitha" userId="67b45f7b-e4d0-49f5-bd57-351ca540772d" providerId="ADAL" clId="{4F58DB29-5ECE-4071-AB4A-D4C64CBFABC9}" dt="2023-07-11T02:07:54.294" v="1028" actId="1036"/>
          <ac:picMkLst>
            <pc:docMk/>
            <pc:sldMk cId="2740855088" sldId="296"/>
            <ac:picMk id="5" creationId="{0F120A1D-FEFE-CCA2-7B6B-74AAD58D2635}"/>
          </ac:picMkLst>
        </pc:picChg>
      </pc:sldChg>
      <pc:sldChg chg="addSp modSp mod">
        <pc:chgData name="Chilukuri Saipujitha" userId="67b45f7b-e4d0-49f5-bd57-351ca540772d" providerId="ADAL" clId="{4F58DB29-5ECE-4071-AB4A-D4C64CBFABC9}" dt="2023-07-11T02:09:49.951" v="1075" actId="1076"/>
        <pc:sldMkLst>
          <pc:docMk/>
          <pc:sldMk cId="2783428532" sldId="298"/>
        </pc:sldMkLst>
        <pc:spChg chg="add mod">
          <ac:chgData name="Chilukuri Saipujitha" userId="67b45f7b-e4d0-49f5-bd57-351ca540772d" providerId="ADAL" clId="{4F58DB29-5ECE-4071-AB4A-D4C64CBFABC9}" dt="2023-07-11T02:09:49.951" v="1075" actId="1076"/>
          <ac:spMkLst>
            <pc:docMk/>
            <pc:sldMk cId="2783428532" sldId="298"/>
            <ac:spMk id="2" creationId="{BF84DC05-C74E-E971-F3D2-659F86F46ED6}"/>
          </ac:spMkLst>
        </pc:spChg>
      </pc:sldChg>
      <pc:sldChg chg="addSp delSp modSp mod setBg setClrOvrMap">
        <pc:chgData name="Chilukuri Saipujitha" userId="67b45f7b-e4d0-49f5-bd57-351ca540772d" providerId="ADAL" clId="{4F58DB29-5ECE-4071-AB4A-D4C64CBFABC9}" dt="2023-07-11T02:13:29.788" v="1210" actId="20577"/>
        <pc:sldMkLst>
          <pc:docMk/>
          <pc:sldMk cId="883374008" sldId="299"/>
        </pc:sldMkLst>
        <pc:spChg chg="del mod">
          <ac:chgData name="Chilukuri Saipujitha" userId="67b45f7b-e4d0-49f5-bd57-351ca540772d" providerId="ADAL" clId="{4F58DB29-5ECE-4071-AB4A-D4C64CBFABC9}" dt="2023-07-11T02:10:27.114" v="1078" actId="26606"/>
          <ac:spMkLst>
            <pc:docMk/>
            <pc:sldMk cId="883374008" sldId="299"/>
            <ac:spMk id="2" creationId="{2570041D-4C89-73FC-0911-EEF224884820}"/>
          </ac:spMkLst>
        </pc:spChg>
        <pc:spChg chg="add del">
          <ac:chgData name="Chilukuri Saipujitha" userId="67b45f7b-e4d0-49f5-bd57-351ca540772d" providerId="ADAL" clId="{4F58DB29-5ECE-4071-AB4A-D4C64CBFABC9}" dt="2023-07-11T02:10:44.709" v="1080" actId="26606"/>
          <ac:spMkLst>
            <pc:docMk/>
            <pc:sldMk cId="883374008" sldId="299"/>
            <ac:spMk id="7" creationId="{EBAB6C56-3D38-4923-996E-BD474BBB91E9}"/>
          </ac:spMkLst>
        </pc:spChg>
        <pc:spChg chg="add del">
          <ac:chgData name="Chilukuri Saipujitha" userId="67b45f7b-e4d0-49f5-bd57-351ca540772d" providerId="ADAL" clId="{4F58DB29-5ECE-4071-AB4A-D4C64CBFABC9}" dt="2023-07-11T02:10:44.709" v="1080" actId="26606"/>
          <ac:spMkLst>
            <pc:docMk/>
            <pc:sldMk cId="883374008" sldId="299"/>
            <ac:spMk id="8" creationId="{20CD21DB-082D-417D-A5AB-FC838AF9D944}"/>
          </ac:spMkLst>
        </pc:spChg>
        <pc:spChg chg="add del">
          <ac:chgData name="Chilukuri Saipujitha" userId="67b45f7b-e4d0-49f5-bd57-351ca540772d" providerId="ADAL" clId="{4F58DB29-5ECE-4071-AB4A-D4C64CBFABC9}" dt="2023-07-11T02:10:22.567" v="1077" actId="26606"/>
          <ac:spMkLst>
            <pc:docMk/>
            <pc:sldMk cId="883374008" sldId="299"/>
            <ac:spMk id="9" creationId="{84903930-6BE6-6B59-3EC5-D8ABFE84E89A}"/>
          </ac:spMkLst>
        </pc:spChg>
        <pc:spChg chg="add del">
          <ac:chgData name="Chilukuri Saipujitha" userId="67b45f7b-e4d0-49f5-bd57-351ca540772d" providerId="ADAL" clId="{4F58DB29-5ECE-4071-AB4A-D4C64CBFABC9}" dt="2023-07-11T02:10:44.709" v="1080" actId="26606"/>
          <ac:spMkLst>
            <pc:docMk/>
            <pc:sldMk cId="883374008" sldId="299"/>
            <ac:spMk id="10" creationId="{ED55A19D-297C-4231-AD1F-08EF9B4AA8F4}"/>
          </ac:spMkLst>
        </pc:spChg>
        <pc:spChg chg="add del">
          <ac:chgData name="Chilukuri Saipujitha" userId="67b45f7b-e4d0-49f5-bd57-351ca540772d" providerId="ADAL" clId="{4F58DB29-5ECE-4071-AB4A-D4C64CBFABC9}" dt="2023-07-11T02:10:22.567" v="1077" actId="26606"/>
          <ac:spMkLst>
            <pc:docMk/>
            <pc:sldMk cId="883374008" sldId="299"/>
            <ac:spMk id="12" creationId="{B1595A09-E336-4D1B-9B3A-06A2287A54E2}"/>
          </ac:spMkLst>
        </pc:spChg>
        <pc:spChg chg="add mod">
          <ac:chgData name="Chilukuri Saipujitha" userId="67b45f7b-e4d0-49f5-bd57-351ca540772d" providerId="ADAL" clId="{4F58DB29-5ECE-4071-AB4A-D4C64CBFABC9}" dt="2023-07-11T02:13:29.788" v="1210" actId="20577"/>
          <ac:spMkLst>
            <pc:docMk/>
            <pc:sldMk cId="883374008" sldId="299"/>
            <ac:spMk id="13" creationId="{98DCAA5C-06D4-E5E1-20F9-58ED07E9F779}"/>
          </ac:spMkLst>
        </pc:spChg>
        <pc:spChg chg="add del">
          <ac:chgData name="Chilukuri Saipujitha" userId="67b45f7b-e4d0-49f5-bd57-351ca540772d" providerId="ADAL" clId="{4F58DB29-5ECE-4071-AB4A-D4C64CBFABC9}" dt="2023-07-11T02:10:22.567" v="1077" actId="26606"/>
          <ac:spMkLst>
            <pc:docMk/>
            <pc:sldMk cId="883374008" sldId="299"/>
            <ac:spMk id="14" creationId="{3540989C-C7B8-473B-BF87-6F2DA6A90006}"/>
          </ac:spMkLst>
        </pc:spChg>
        <pc:spChg chg="add del">
          <ac:chgData name="Chilukuri Saipujitha" userId="67b45f7b-e4d0-49f5-bd57-351ca540772d" providerId="ADAL" clId="{4F58DB29-5ECE-4071-AB4A-D4C64CBFABC9}" dt="2023-07-11T02:12:14.376" v="1191" actId="26606"/>
          <ac:spMkLst>
            <pc:docMk/>
            <pc:sldMk cId="883374008" sldId="299"/>
            <ac:spMk id="17" creationId="{04812C46-200A-4DEB-A05E-3ED6C68C2387}"/>
          </ac:spMkLst>
        </pc:spChg>
        <pc:spChg chg="add del">
          <ac:chgData name="Chilukuri Saipujitha" userId="67b45f7b-e4d0-49f5-bd57-351ca540772d" providerId="ADAL" clId="{4F58DB29-5ECE-4071-AB4A-D4C64CBFABC9}" dt="2023-07-11T02:12:14.376" v="1191" actId="26606"/>
          <ac:spMkLst>
            <pc:docMk/>
            <pc:sldMk cId="883374008" sldId="299"/>
            <ac:spMk id="19" creationId="{D1EA859B-E555-4109-94F3-6700E046E008}"/>
          </ac:spMkLst>
        </pc:spChg>
        <pc:spChg chg="add del">
          <ac:chgData name="Chilukuri Saipujitha" userId="67b45f7b-e4d0-49f5-bd57-351ca540772d" providerId="ADAL" clId="{4F58DB29-5ECE-4071-AB4A-D4C64CBFABC9}" dt="2023-07-11T02:12:12.482" v="1188" actId="26606"/>
          <ac:spMkLst>
            <pc:docMk/>
            <pc:sldMk cId="883374008" sldId="299"/>
            <ac:spMk id="24" creationId="{96CF2A2B-0745-440C-9224-C5C6A0A4286F}"/>
          </ac:spMkLst>
        </pc:spChg>
        <pc:spChg chg="add del">
          <ac:chgData name="Chilukuri Saipujitha" userId="67b45f7b-e4d0-49f5-bd57-351ca540772d" providerId="ADAL" clId="{4F58DB29-5ECE-4071-AB4A-D4C64CBFABC9}" dt="2023-07-11T02:12:12.482" v="1188" actId="26606"/>
          <ac:spMkLst>
            <pc:docMk/>
            <pc:sldMk cId="883374008" sldId="299"/>
            <ac:spMk id="26" creationId="{75BE6D6B-84C9-4D2B-97EB-773B7369EF82}"/>
          </ac:spMkLst>
        </pc:spChg>
        <pc:spChg chg="add del">
          <ac:chgData name="Chilukuri Saipujitha" userId="67b45f7b-e4d0-49f5-bd57-351ca540772d" providerId="ADAL" clId="{4F58DB29-5ECE-4071-AB4A-D4C64CBFABC9}" dt="2023-07-11T02:12:14.363" v="1190" actId="26606"/>
          <ac:spMkLst>
            <pc:docMk/>
            <pc:sldMk cId="883374008" sldId="299"/>
            <ac:spMk id="29" creationId="{E8A8EAB8-D2FF-444D-B34B-7D32F106AD0E}"/>
          </ac:spMkLst>
        </pc:spChg>
        <pc:spChg chg="add del">
          <ac:chgData name="Chilukuri Saipujitha" userId="67b45f7b-e4d0-49f5-bd57-351ca540772d" providerId="ADAL" clId="{4F58DB29-5ECE-4071-AB4A-D4C64CBFABC9}" dt="2023-07-11T02:12:58.872" v="1203" actId="26606"/>
          <ac:spMkLst>
            <pc:docMk/>
            <pc:sldMk cId="883374008" sldId="299"/>
            <ac:spMk id="32" creationId="{96CF2A2B-0745-440C-9224-C5C6A0A4286F}"/>
          </ac:spMkLst>
        </pc:spChg>
        <pc:spChg chg="add del">
          <ac:chgData name="Chilukuri Saipujitha" userId="67b45f7b-e4d0-49f5-bd57-351ca540772d" providerId="ADAL" clId="{4F58DB29-5ECE-4071-AB4A-D4C64CBFABC9}" dt="2023-07-11T02:12:58.872" v="1203" actId="26606"/>
          <ac:spMkLst>
            <pc:docMk/>
            <pc:sldMk cId="883374008" sldId="299"/>
            <ac:spMk id="33" creationId="{75BE6D6B-84C9-4D2B-97EB-773B7369EF82}"/>
          </ac:spMkLst>
        </pc:spChg>
        <pc:spChg chg="add del">
          <ac:chgData name="Chilukuri Saipujitha" userId="67b45f7b-e4d0-49f5-bd57-351ca540772d" providerId="ADAL" clId="{4F58DB29-5ECE-4071-AB4A-D4C64CBFABC9}" dt="2023-07-11T02:12:53.691" v="1199" actId="26606"/>
          <ac:spMkLst>
            <pc:docMk/>
            <pc:sldMk cId="883374008" sldId="299"/>
            <ac:spMk id="38" creationId="{7C432AFE-B3D2-4BFF-BF8F-96C27AFF1AC7}"/>
          </ac:spMkLst>
        </pc:spChg>
        <pc:spChg chg="add del">
          <ac:chgData name="Chilukuri Saipujitha" userId="67b45f7b-e4d0-49f5-bd57-351ca540772d" providerId="ADAL" clId="{4F58DB29-5ECE-4071-AB4A-D4C64CBFABC9}" dt="2023-07-11T02:12:53.691" v="1199" actId="26606"/>
          <ac:spMkLst>
            <pc:docMk/>
            <pc:sldMk cId="883374008" sldId="299"/>
            <ac:spMk id="40" creationId="{AF2F604E-43BE-4DC3-B983-E071523364F8}"/>
          </ac:spMkLst>
        </pc:spChg>
        <pc:spChg chg="add del">
          <ac:chgData name="Chilukuri Saipujitha" userId="67b45f7b-e4d0-49f5-bd57-351ca540772d" providerId="ADAL" clId="{4F58DB29-5ECE-4071-AB4A-D4C64CBFABC9}" dt="2023-07-11T02:12:53.691" v="1199" actId="26606"/>
          <ac:spMkLst>
            <pc:docMk/>
            <pc:sldMk cId="883374008" sldId="299"/>
            <ac:spMk id="42" creationId="{08C9B587-E65E-4B52-B37C-ABEBB6E87928}"/>
          </ac:spMkLst>
        </pc:spChg>
        <pc:spChg chg="add del">
          <ac:chgData name="Chilukuri Saipujitha" userId="67b45f7b-e4d0-49f5-bd57-351ca540772d" providerId="ADAL" clId="{4F58DB29-5ECE-4071-AB4A-D4C64CBFABC9}" dt="2023-07-11T02:12:55.710" v="1201" actId="26606"/>
          <ac:spMkLst>
            <pc:docMk/>
            <pc:sldMk cId="883374008" sldId="299"/>
            <ac:spMk id="44" creationId="{102382E0-0A09-46AE-B955-B911CAFE7F00}"/>
          </ac:spMkLst>
        </pc:spChg>
        <pc:spChg chg="add del">
          <ac:chgData name="Chilukuri Saipujitha" userId="67b45f7b-e4d0-49f5-bd57-351ca540772d" providerId="ADAL" clId="{4F58DB29-5ECE-4071-AB4A-D4C64CBFABC9}" dt="2023-07-11T02:12:55.710" v="1201" actId="26606"/>
          <ac:spMkLst>
            <pc:docMk/>
            <pc:sldMk cId="883374008" sldId="299"/>
            <ac:spMk id="45" creationId="{0D7B6173-1D58-48E2-83CF-37350F315F75}"/>
          </ac:spMkLst>
        </pc:spChg>
        <pc:spChg chg="add del">
          <ac:chgData name="Chilukuri Saipujitha" userId="67b45f7b-e4d0-49f5-bd57-351ca540772d" providerId="ADAL" clId="{4F58DB29-5ECE-4071-AB4A-D4C64CBFABC9}" dt="2023-07-11T02:12:55.710" v="1201" actId="26606"/>
          <ac:spMkLst>
            <pc:docMk/>
            <pc:sldMk cId="883374008" sldId="299"/>
            <ac:spMk id="46" creationId="{7DE75D4A-0965-4973-BE75-DECCAC9A9614}"/>
          </ac:spMkLst>
        </pc:spChg>
        <pc:spChg chg="add del">
          <ac:chgData name="Chilukuri Saipujitha" userId="67b45f7b-e4d0-49f5-bd57-351ca540772d" providerId="ADAL" clId="{4F58DB29-5ECE-4071-AB4A-D4C64CBFABC9}" dt="2023-07-11T02:12:55.710" v="1201" actId="26606"/>
          <ac:spMkLst>
            <pc:docMk/>
            <pc:sldMk cId="883374008" sldId="299"/>
            <ac:spMk id="47" creationId="{2F36CA75-CFBF-4844-B719-8FE9EBADA9AF}"/>
          </ac:spMkLst>
        </pc:spChg>
        <pc:spChg chg="add del">
          <ac:chgData name="Chilukuri Saipujitha" userId="67b45f7b-e4d0-49f5-bd57-351ca540772d" providerId="ADAL" clId="{4F58DB29-5ECE-4071-AB4A-D4C64CBFABC9}" dt="2023-07-11T02:12:55.710" v="1201" actId="26606"/>
          <ac:spMkLst>
            <pc:docMk/>
            <pc:sldMk cId="883374008" sldId="299"/>
            <ac:spMk id="49" creationId="{3D4A84B9-E564-4DD0-97F8-DBF1C460C28A}"/>
          </ac:spMkLst>
        </pc:spChg>
        <pc:spChg chg="add del">
          <ac:chgData name="Chilukuri Saipujitha" userId="67b45f7b-e4d0-49f5-bd57-351ca540772d" providerId="ADAL" clId="{4F58DB29-5ECE-4071-AB4A-D4C64CBFABC9}" dt="2023-07-11T02:12:58.872" v="1203" actId="26606"/>
          <ac:spMkLst>
            <pc:docMk/>
            <pc:sldMk cId="883374008" sldId="299"/>
            <ac:spMk id="51" creationId="{9228552E-C8B1-4A80-8448-0787CE0FC704}"/>
          </ac:spMkLst>
        </pc:spChg>
        <pc:picChg chg="mod">
          <ac:chgData name="Chilukuri Saipujitha" userId="67b45f7b-e4d0-49f5-bd57-351ca540772d" providerId="ADAL" clId="{4F58DB29-5ECE-4071-AB4A-D4C64CBFABC9}" dt="2023-07-11T02:13:15.095" v="1207" actId="1076"/>
          <ac:picMkLst>
            <pc:docMk/>
            <pc:sldMk cId="883374008" sldId="299"/>
            <ac:picMk id="5" creationId="{0973957A-B687-BF71-2718-23D13B1EF825}"/>
          </ac:picMkLst>
        </pc:picChg>
        <pc:picChg chg="add del">
          <ac:chgData name="Chilukuri Saipujitha" userId="67b45f7b-e4d0-49f5-bd57-351ca540772d" providerId="ADAL" clId="{4F58DB29-5ECE-4071-AB4A-D4C64CBFABC9}" dt="2023-07-11T02:12:55.710" v="1201" actId="26606"/>
          <ac:picMkLst>
            <pc:docMk/>
            <pc:sldMk cId="883374008" sldId="299"/>
            <ac:picMk id="48" creationId="{4A599609-F5C2-4A0B-A992-913F814A631A}"/>
          </ac:picMkLst>
        </pc:picChg>
        <pc:cxnChg chg="add del">
          <ac:chgData name="Chilukuri Saipujitha" userId="67b45f7b-e4d0-49f5-bd57-351ca540772d" providerId="ADAL" clId="{4F58DB29-5ECE-4071-AB4A-D4C64CBFABC9}" dt="2023-07-11T02:12:14.363" v="1190" actId="26606"/>
          <ac:cxnSpMkLst>
            <pc:docMk/>
            <pc:sldMk cId="883374008" sldId="299"/>
            <ac:cxnSpMk id="28" creationId="{F11AD06B-AB20-4097-8606-5DA00DBACE88}"/>
          </ac:cxnSpMkLst>
        </pc:cxnChg>
        <pc:cxnChg chg="add del">
          <ac:chgData name="Chilukuri Saipujitha" userId="67b45f7b-e4d0-49f5-bd57-351ca540772d" providerId="ADAL" clId="{4F58DB29-5ECE-4071-AB4A-D4C64CBFABC9}" dt="2023-07-11T02:12:14.363" v="1190" actId="26606"/>
          <ac:cxnSpMkLst>
            <pc:docMk/>
            <pc:sldMk cId="883374008" sldId="299"/>
            <ac:cxnSpMk id="30" creationId="{EEA38897-7BA3-4408-8083-3235339C4A60}"/>
          </ac:cxnSpMkLst>
        </pc:cxnChg>
      </pc:sldChg>
      <pc:sldChg chg="addSp delSp modSp mod addAnim delAnim">
        <pc:chgData name="Chilukuri Saipujitha" userId="67b45f7b-e4d0-49f5-bd57-351ca540772d" providerId="ADAL" clId="{4F58DB29-5ECE-4071-AB4A-D4C64CBFABC9}" dt="2023-07-11T02:16:12.478" v="1268" actId="26606"/>
        <pc:sldMkLst>
          <pc:docMk/>
          <pc:sldMk cId="3536396098" sldId="300"/>
        </pc:sldMkLst>
        <pc:spChg chg="mod">
          <ac:chgData name="Chilukuri Saipujitha" userId="67b45f7b-e4d0-49f5-bd57-351ca540772d" providerId="ADAL" clId="{4F58DB29-5ECE-4071-AB4A-D4C64CBFABC9}" dt="2023-07-11T02:16:12.478" v="1268" actId="26606"/>
          <ac:spMkLst>
            <pc:docMk/>
            <pc:sldMk cId="3536396098" sldId="300"/>
            <ac:spMk id="2" creationId="{7AD96BC9-ED91-4018-946E-4E95B3F3D5D8}"/>
          </ac:spMkLst>
        </pc:spChg>
        <pc:spChg chg="del">
          <ac:chgData name="Chilukuri Saipujitha" userId="67b45f7b-e4d0-49f5-bd57-351ca540772d" providerId="ADAL" clId="{4F58DB29-5ECE-4071-AB4A-D4C64CBFABC9}" dt="2023-07-11T02:14:28.309" v="1260" actId="478"/>
          <ac:spMkLst>
            <pc:docMk/>
            <pc:sldMk cId="3536396098" sldId="300"/>
            <ac:spMk id="9" creationId="{59C538A7-2278-D25A-CD05-B9CD8A70CA26}"/>
          </ac:spMkLst>
        </pc:spChg>
        <pc:spChg chg="add del">
          <ac:chgData name="Chilukuri Saipujitha" userId="67b45f7b-e4d0-49f5-bd57-351ca540772d" providerId="ADAL" clId="{4F58DB29-5ECE-4071-AB4A-D4C64CBFABC9}" dt="2023-07-11T02:16:12.478" v="1268" actId="26606"/>
          <ac:spMkLst>
            <pc:docMk/>
            <pc:sldMk cId="3536396098" sldId="300"/>
            <ac:spMk id="12" creationId="{1CDD8E39-EA14-4679-9655-1BFF5A7B63EE}"/>
          </ac:spMkLst>
        </pc:spChg>
        <pc:spChg chg="add del">
          <ac:chgData name="Chilukuri Saipujitha" userId="67b45f7b-e4d0-49f5-bd57-351ca540772d" providerId="ADAL" clId="{4F58DB29-5ECE-4071-AB4A-D4C64CBFABC9}" dt="2023-07-11T02:16:12.478" v="1268" actId="26606"/>
          <ac:spMkLst>
            <pc:docMk/>
            <pc:sldMk cId="3536396098" sldId="300"/>
            <ac:spMk id="17" creationId="{37C89E4B-3C9F-44B9-8B86-D9E3D112D8EC}"/>
          </ac:spMkLst>
        </pc:spChg>
        <pc:picChg chg="mod">
          <ac:chgData name="Chilukuri Saipujitha" userId="67b45f7b-e4d0-49f5-bd57-351ca540772d" providerId="ADAL" clId="{4F58DB29-5ECE-4071-AB4A-D4C64CBFABC9}" dt="2023-07-11T02:16:12.478" v="1268" actId="26606"/>
          <ac:picMkLst>
            <pc:docMk/>
            <pc:sldMk cId="3536396098" sldId="300"/>
            <ac:picMk id="5" creationId="{E12B0F79-05CF-F6F1-B298-EC240FF65DFC}"/>
          </ac:picMkLst>
        </pc:picChg>
        <pc:cxnChg chg="add del">
          <ac:chgData name="Chilukuri Saipujitha" userId="67b45f7b-e4d0-49f5-bd57-351ca540772d" providerId="ADAL" clId="{4F58DB29-5ECE-4071-AB4A-D4C64CBFABC9}" dt="2023-07-11T02:16:12.478" v="1268" actId="26606"/>
          <ac:cxnSpMkLst>
            <pc:docMk/>
            <pc:sldMk cId="3536396098" sldId="300"/>
            <ac:cxnSpMk id="19" creationId="{AA2EAA10-076F-46BD-8F0F-B9A2FB77A85C}"/>
          </ac:cxnSpMkLst>
        </pc:cxnChg>
        <pc:cxnChg chg="add del">
          <ac:chgData name="Chilukuri Saipujitha" userId="67b45f7b-e4d0-49f5-bd57-351ca540772d" providerId="ADAL" clId="{4F58DB29-5ECE-4071-AB4A-D4C64CBFABC9}" dt="2023-07-11T02:16:12.478" v="1268" actId="26606"/>
          <ac:cxnSpMkLst>
            <pc:docMk/>
            <pc:sldMk cId="3536396098" sldId="300"/>
            <ac:cxnSpMk id="21" creationId="{D891E407-403B-4764-86C9-33A56D3BCAA3}"/>
          </ac:cxnSpMkLst>
        </pc:cxnChg>
      </pc:sldChg>
      <pc:sldChg chg="delSp modSp mod">
        <pc:chgData name="Chilukuri Saipujitha" userId="67b45f7b-e4d0-49f5-bd57-351ca540772d" providerId="ADAL" clId="{4F58DB29-5ECE-4071-AB4A-D4C64CBFABC9}" dt="2023-07-11T02:03:09.325" v="917" actId="1076"/>
        <pc:sldMkLst>
          <pc:docMk/>
          <pc:sldMk cId="3065738102" sldId="301"/>
        </pc:sldMkLst>
        <pc:spChg chg="mod">
          <ac:chgData name="Chilukuri Saipujitha" userId="67b45f7b-e4d0-49f5-bd57-351ca540772d" providerId="ADAL" clId="{4F58DB29-5ECE-4071-AB4A-D4C64CBFABC9}" dt="2023-07-11T02:03:09.325" v="917" actId="1076"/>
          <ac:spMkLst>
            <pc:docMk/>
            <pc:sldMk cId="3065738102" sldId="301"/>
            <ac:spMk id="2" creationId="{BF4BB05B-46B7-298B-74D9-6C94522CB68F}"/>
          </ac:spMkLst>
        </pc:spChg>
        <pc:spChg chg="del mod">
          <ac:chgData name="Chilukuri Saipujitha" userId="67b45f7b-e4d0-49f5-bd57-351ca540772d" providerId="ADAL" clId="{4F58DB29-5ECE-4071-AB4A-D4C64CBFABC9}" dt="2023-07-11T02:02:29.835" v="897" actId="478"/>
          <ac:spMkLst>
            <pc:docMk/>
            <pc:sldMk cId="3065738102" sldId="301"/>
            <ac:spMk id="9" creationId="{2EC4CDF4-B969-1264-DD6E-3BFCD88E7F35}"/>
          </ac:spMkLst>
        </pc:spChg>
        <pc:picChg chg="mod">
          <ac:chgData name="Chilukuri Saipujitha" userId="67b45f7b-e4d0-49f5-bd57-351ca540772d" providerId="ADAL" clId="{4F58DB29-5ECE-4071-AB4A-D4C64CBFABC9}" dt="2023-07-11T02:03:00.181" v="915" actId="1076"/>
          <ac:picMkLst>
            <pc:docMk/>
            <pc:sldMk cId="3065738102" sldId="301"/>
            <ac:picMk id="5" creationId="{40706D1F-5330-DA86-2809-A94853E11D6F}"/>
          </ac:picMkLst>
        </pc:picChg>
      </pc:sldChg>
      <pc:sldChg chg="addSp delSp modSp mod">
        <pc:chgData name="Chilukuri Saipujitha" userId="67b45f7b-e4d0-49f5-bd57-351ca540772d" providerId="ADAL" clId="{4F58DB29-5ECE-4071-AB4A-D4C64CBFABC9}" dt="2023-07-11T02:16:56.519" v="1269" actId="1076"/>
        <pc:sldMkLst>
          <pc:docMk/>
          <pc:sldMk cId="1098155050" sldId="302"/>
        </pc:sldMkLst>
        <pc:spChg chg="mod ord">
          <ac:chgData name="Chilukuri Saipujitha" userId="67b45f7b-e4d0-49f5-bd57-351ca540772d" providerId="ADAL" clId="{4F58DB29-5ECE-4071-AB4A-D4C64CBFABC9}" dt="2023-07-11T02:01:23.051" v="893" actId="1076"/>
          <ac:spMkLst>
            <pc:docMk/>
            <pc:sldMk cId="1098155050" sldId="302"/>
            <ac:spMk id="2" creationId="{5583CD77-4ECE-230C-1AA5-2730F75606EB}"/>
          </ac:spMkLst>
        </pc:spChg>
        <pc:spChg chg="del">
          <ac:chgData name="Chilukuri Saipujitha" userId="67b45f7b-e4d0-49f5-bd57-351ca540772d" providerId="ADAL" clId="{4F58DB29-5ECE-4071-AB4A-D4C64CBFABC9}" dt="2023-07-11T02:00:00.342" v="842" actId="478"/>
          <ac:spMkLst>
            <pc:docMk/>
            <pc:sldMk cId="1098155050" sldId="302"/>
            <ac:spMk id="9" creationId="{4D281344-9F6A-8C9A-539B-3D4A38A2CF7C}"/>
          </ac:spMkLst>
        </pc:spChg>
        <pc:spChg chg="del">
          <ac:chgData name="Chilukuri Saipujitha" userId="67b45f7b-e4d0-49f5-bd57-351ca540772d" providerId="ADAL" clId="{4F58DB29-5ECE-4071-AB4A-D4C64CBFABC9}" dt="2023-07-11T02:00:55.373" v="886" actId="26606"/>
          <ac:spMkLst>
            <pc:docMk/>
            <pc:sldMk cId="1098155050" sldId="302"/>
            <ac:spMk id="34" creationId="{B95B9BA8-1D69-4796-85F5-B6D0BD52354B}"/>
          </ac:spMkLst>
        </pc:spChg>
        <pc:spChg chg="add">
          <ac:chgData name="Chilukuri Saipujitha" userId="67b45f7b-e4d0-49f5-bd57-351ca540772d" providerId="ADAL" clId="{4F58DB29-5ECE-4071-AB4A-D4C64CBFABC9}" dt="2023-07-11T02:00:55.373" v="886" actId="26606"/>
          <ac:spMkLst>
            <pc:docMk/>
            <pc:sldMk cId="1098155050" sldId="302"/>
            <ac:spMk id="43" creationId="{0671A8AE-40A1-4631-A6B8-581AFF065482}"/>
          </ac:spMkLst>
        </pc:spChg>
        <pc:spChg chg="add">
          <ac:chgData name="Chilukuri Saipujitha" userId="67b45f7b-e4d0-49f5-bd57-351ca540772d" providerId="ADAL" clId="{4F58DB29-5ECE-4071-AB4A-D4C64CBFABC9}" dt="2023-07-11T02:00:55.373" v="886" actId="26606"/>
          <ac:spMkLst>
            <pc:docMk/>
            <pc:sldMk cId="1098155050" sldId="302"/>
            <ac:spMk id="45" creationId="{AB58EF07-17C2-48CF-ABB0-EEF1F17CB8F0}"/>
          </ac:spMkLst>
        </pc:spChg>
        <pc:spChg chg="add">
          <ac:chgData name="Chilukuri Saipujitha" userId="67b45f7b-e4d0-49f5-bd57-351ca540772d" providerId="ADAL" clId="{4F58DB29-5ECE-4071-AB4A-D4C64CBFABC9}" dt="2023-07-11T02:00:55.373" v="886" actId="26606"/>
          <ac:spMkLst>
            <pc:docMk/>
            <pc:sldMk cId="1098155050" sldId="302"/>
            <ac:spMk id="47" creationId="{AF2F604E-43BE-4DC3-B983-E071523364F8}"/>
          </ac:spMkLst>
        </pc:spChg>
        <pc:spChg chg="add">
          <ac:chgData name="Chilukuri Saipujitha" userId="67b45f7b-e4d0-49f5-bd57-351ca540772d" providerId="ADAL" clId="{4F58DB29-5ECE-4071-AB4A-D4C64CBFABC9}" dt="2023-07-11T02:00:55.373" v="886" actId="26606"/>
          <ac:spMkLst>
            <pc:docMk/>
            <pc:sldMk cId="1098155050" sldId="302"/>
            <ac:spMk id="49" creationId="{08C9B587-E65E-4B52-B37C-ABEBB6E87928}"/>
          </ac:spMkLst>
        </pc:spChg>
        <pc:grpChg chg="del">
          <ac:chgData name="Chilukuri Saipujitha" userId="67b45f7b-e4d0-49f5-bd57-351ca540772d" providerId="ADAL" clId="{4F58DB29-5ECE-4071-AB4A-D4C64CBFABC9}" dt="2023-07-11T02:00:55.373" v="886" actId="26606"/>
          <ac:grpSpMkLst>
            <pc:docMk/>
            <pc:sldMk cId="1098155050" sldId="302"/>
            <ac:grpSpMk id="36" creationId="{23705FF7-CAB4-430F-A07B-AF2245F17F1C}"/>
          </ac:grpSpMkLst>
        </pc:grpChg>
        <pc:picChg chg="mod">
          <ac:chgData name="Chilukuri Saipujitha" userId="67b45f7b-e4d0-49f5-bd57-351ca540772d" providerId="ADAL" clId="{4F58DB29-5ECE-4071-AB4A-D4C64CBFABC9}" dt="2023-07-11T02:16:56.519" v="1269" actId="1076"/>
          <ac:picMkLst>
            <pc:docMk/>
            <pc:sldMk cId="1098155050" sldId="302"/>
            <ac:picMk id="5" creationId="{89215649-8821-11D9-0190-EB1C17651050}"/>
          </ac:picMkLst>
        </pc:picChg>
      </pc:sldChg>
      <pc:sldChg chg="modSp mod">
        <pc:chgData name="Chilukuri Saipujitha" userId="67b45f7b-e4d0-49f5-bd57-351ca540772d" providerId="ADAL" clId="{4F58DB29-5ECE-4071-AB4A-D4C64CBFABC9}" dt="2023-07-11T02:01:36.906" v="895" actId="1035"/>
        <pc:sldMkLst>
          <pc:docMk/>
          <pc:sldMk cId="1678181614" sldId="303"/>
        </pc:sldMkLst>
        <pc:picChg chg="mod">
          <ac:chgData name="Chilukuri Saipujitha" userId="67b45f7b-e4d0-49f5-bd57-351ca540772d" providerId="ADAL" clId="{4F58DB29-5ECE-4071-AB4A-D4C64CBFABC9}" dt="2023-07-11T02:01:36.906" v="895" actId="1035"/>
          <ac:picMkLst>
            <pc:docMk/>
            <pc:sldMk cId="1678181614" sldId="303"/>
            <ac:picMk id="7" creationId="{35EA841D-4AD5-60F5-3991-A5431241552C}"/>
          </ac:picMkLst>
        </pc:picChg>
      </pc:sldChg>
      <pc:sldChg chg="modSp mod">
        <pc:chgData name="Chilukuri Saipujitha" userId="67b45f7b-e4d0-49f5-bd57-351ca540772d" providerId="ADAL" clId="{4F58DB29-5ECE-4071-AB4A-D4C64CBFABC9}" dt="2023-07-11T02:18:25.908" v="1274" actId="1036"/>
        <pc:sldMkLst>
          <pc:docMk/>
          <pc:sldMk cId="280597003" sldId="305"/>
        </pc:sldMkLst>
        <pc:picChg chg="mod">
          <ac:chgData name="Chilukuri Saipujitha" userId="67b45f7b-e4d0-49f5-bd57-351ca540772d" providerId="ADAL" clId="{4F58DB29-5ECE-4071-AB4A-D4C64CBFABC9}" dt="2023-07-11T02:18:25.908" v="1274" actId="1036"/>
          <ac:picMkLst>
            <pc:docMk/>
            <pc:sldMk cId="280597003" sldId="305"/>
            <ac:picMk id="5" creationId="{4E4EE66B-9890-712D-A7A5-06510AAEA18D}"/>
          </ac:picMkLst>
        </pc:picChg>
      </pc:sldChg>
      <pc:sldChg chg="addSp delSp modSp mod">
        <pc:chgData name="Chilukuri Saipujitha" userId="67b45f7b-e4d0-49f5-bd57-351ca540772d" providerId="ADAL" clId="{4F58DB29-5ECE-4071-AB4A-D4C64CBFABC9}" dt="2023-07-11T01:55:30.767" v="712" actId="1076"/>
        <pc:sldMkLst>
          <pc:docMk/>
          <pc:sldMk cId="3892580410" sldId="306"/>
        </pc:sldMkLst>
        <pc:spChg chg="add del mod">
          <ac:chgData name="Chilukuri Saipujitha" userId="67b45f7b-e4d0-49f5-bd57-351ca540772d" providerId="ADAL" clId="{4F58DB29-5ECE-4071-AB4A-D4C64CBFABC9}" dt="2023-07-11T01:54:41.486" v="702" actId="931"/>
          <ac:spMkLst>
            <pc:docMk/>
            <pc:sldMk cId="3892580410" sldId="306"/>
            <ac:spMk id="3" creationId="{8DCD59AF-3910-A671-2503-93A02ECD4EAE}"/>
          </ac:spMkLst>
        </pc:spChg>
        <pc:spChg chg="del">
          <ac:chgData name="Chilukuri Saipujitha" userId="67b45f7b-e4d0-49f5-bd57-351ca540772d" providerId="ADAL" clId="{4F58DB29-5ECE-4071-AB4A-D4C64CBFABC9}" dt="2023-07-11T01:55:07.887" v="707" actId="26606"/>
          <ac:spMkLst>
            <pc:docMk/>
            <pc:sldMk cId="3892580410" sldId="306"/>
            <ac:spMk id="10" creationId="{ED55A19D-297C-4231-AD1F-08EF9B4AA8F4}"/>
          </ac:spMkLst>
        </pc:spChg>
        <pc:spChg chg="del">
          <ac:chgData name="Chilukuri Saipujitha" userId="67b45f7b-e4d0-49f5-bd57-351ca540772d" providerId="ADAL" clId="{4F58DB29-5ECE-4071-AB4A-D4C64CBFABC9}" dt="2023-07-11T01:55:07.887" v="707" actId="26606"/>
          <ac:spMkLst>
            <pc:docMk/>
            <pc:sldMk cId="3892580410" sldId="306"/>
            <ac:spMk id="12" creationId="{EBAB6C56-3D38-4923-996E-BD474BBB91E9}"/>
          </ac:spMkLst>
        </pc:spChg>
        <pc:spChg chg="del">
          <ac:chgData name="Chilukuri Saipujitha" userId="67b45f7b-e4d0-49f5-bd57-351ca540772d" providerId="ADAL" clId="{4F58DB29-5ECE-4071-AB4A-D4C64CBFABC9}" dt="2023-07-11T01:55:07.887" v="707" actId="26606"/>
          <ac:spMkLst>
            <pc:docMk/>
            <pc:sldMk cId="3892580410" sldId="306"/>
            <ac:spMk id="14" creationId="{20CD21DB-082D-417D-A5AB-FC838AF9D944}"/>
          </ac:spMkLst>
        </pc:spChg>
        <pc:spChg chg="del">
          <ac:chgData name="Chilukuri Saipujitha" userId="67b45f7b-e4d0-49f5-bd57-351ca540772d" providerId="ADAL" clId="{4F58DB29-5ECE-4071-AB4A-D4C64CBFABC9}" dt="2023-07-11T01:55:07.887" v="707" actId="26606"/>
          <ac:spMkLst>
            <pc:docMk/>
            <pc:sldMk cId="3892580410" sldId="306"/>
            <ac:spMk id="16" creationId="{7BD8AB83-2763-4392-B4B9-049CDF1F6EA4}"/>
          </ac:spMkLst>
        </pc:spChg>
        <pc:spChg chg="del">
          <ac:chgData name="Chilukuri Saipujitha" userId="67b45f7b-e4d0-49f5-bd57-351ca540772d" providerId="ADAL" clId="{4F58DB29-5ECE-4071-AB4A-D4C64CBFABC9}" dt="2023-07-11T01:55:07.887" v="707" actId="26606"/>
          <ac:spMkLst>
            <pc:docMk/>
            <pc:sldMk cId="3892580410" sldId="306"/>
            <ac:spMk id="18" creationId="{480F071C-C35C-4CE1-8EE5-8ED96E2F4E25}"/>
          </ac:spMkLst>
        </pc:spChg>
        <pc:spChg chg="del">
          <ac:chgData name="Chilukuri Saipujitha" userId="67b45f7b-e4d0-49f5-bd57-351ca540772d" providerId="ADAL" clId="{4F58DB29-5ECE-4071-AB4A-D4C64CBFABC9}" dt="2023-07-11T01:55:07.887" v="707" actId="26606"/>
          <ac:spMkLst>
            <pc:docMk/>
            <pc:sldMk cId="3892580410" sldId="306"/>
            <ac:spMk id="20" creationId="{CD97FAB4-59E0-4E65-B50B-867B14D2A067}"/>
          </ac:spMkLst>
        </pc:spChg>
        <pc:spChg chg="del">
          <ac:chgData name="Chilukuri Saipujitha" userId="67b45f7b-e4d0-49f5-bd57-351ca540772d" providerId="ADAL" clId="{4F58DB29-5ECE-4071-AB4A-D4C64CBFABC9}" dt="2023-07-11T01:55:07.887" v="707" actId="26606"/>
          <ac:spMkLst>
            <pc:docMk/>
            <pc:sldMk cId="3892580410" sldId="306"/>
            <ac:spMk id="22" creationId="{0D578F4B-2751-4FC2-8853-FAC5C59139C1}"/>
          </ac:spMkLst>
        </pc:spChg>
        <pc:spChg chg="add">
          <ac:chgData name="Chilukuri Saipujitha" userId="67b45f7b-e4d0-49f5-bd57-351ca540772d" providerId="ADAL" clId="{4F58DB29-5ECE-4071-AB4A-D4C64CBFABC9}" dt="2023-07-11T01:55:07.887" v="707" actId="26606"/>
          <ac:spMkLst>
            <pc:docMk/>
            <pc:sldMk cId="3892580410" sldId="306"/>
            <ac:spMk id="27" creationId="{42A4FC2C-047E-45A5-965D-8E1E3BF09BC6}"/>
          </ac:spMkLst>
        </pc:spChg>
        <pc:picChg chg="del">
          <ac:chgData name="Chilukuri Saipujitha" userId="67b45f7b-e4d0-49f5-bd57-351ca540772d" providerId="ADAL" clId="{4F58DB29-5ECE-4071-AB4A-D4C64CBFABC9}" dt="2023-07-11T01:54:29.580" v="701" actId="478"/>
          <ac:picMkLst>
            <pc:docMk/>
            <pc:sldMk cId="3892580410" sldId="306"/>
            <ac:picMk id="5" creationId="{14D903D4-C53A-095D-5714-DC69EA2A559D}"/>
          </ac:picMkLst>
        </pc:picChg>
        <pc:picChg chg="add mod">
          <ac:chgData name="Chilukuri Saipujitha" userId="67b45f7b-e4d0-49f5-bd57-351ca540772d" providerId="ADAL" clId="{4F58DB29-5ECE-4071-AB4A-D4C64CBFABC9}" dt="2023-07-11T01:55:30.767" v="712" actId="1076"/>
          <ac:picMkLst>
            <pc:docMk/>
            <pc:sldMk cId="3892580410" sldId="306"/>
            <ac:picMk id="6" creationId="{6BEAF4D2-91F1-89CA-242A-705C8F8F8AA3}"/>
          </ac:picMkLst>
        </pc:picChg>
      </pc:sldChg>
      <pc:sldChg chg="addSp delSp modSp mod">
        <pc:chgData name="Chilukuri Saipujitha" userId="67b45f7b-e4d0-49f5-bd57-351ca540772d" providerId="ADAL" clId="{4F58DB29-5ECE-4071-AB4A-D4C64CBFABC9}" dt="2023-07-11T01:58:59.121" v="794" actId="20577"/>
        <pc:sldMkLst>
          <pc:docMk/>
          <pc:sldMk cId="249302808" sldId="307"/>
        </pc:sldMkLst>
        <pc:spChg chg="add del mod">
          <ac:chgData name="Chilukuri Saipujitha" userId="67b45f7b-e4d0-49f5-bd57-351ca540772d" providerId="ADAL" clId="{4F58DB29-5ECE-4071-AB4A-D4C64CBFABC9}" dt="2023-07-11T01:58:59.121" v="794" actId="20577"/>
          <ac:spMkLst>
            <pc:docMk/>
            <pc:sldMk cId="249302808" sldId="307"/>
            <ac:spMk id="3" creationId="{74FCF857-1C23-D125-2AC8-799C609B4DF4}"/>
          </ac:spMkLst>
        </pc:spChg>
        <pc:picChg chg="mod">
          <ac:chgData name="Chilukuri Saipujitha" userId="67b45f7b-e4d0-49f5-bd57-351ca540772d" providerId="ADAL" clId="{4F58DB29-5ECE-4071-AB4A-D4C64CBFABC9}" dt="2023-07-11T01:56:15.634" v="718" actId="1076"/>
          <ac:picMkLst>
            <pc:docMk/>
            <pc:sldMk cId="249302808" sldId="307"/>
            <ac:picMk id="5" creationId="{EE7223BB-5C38-6235-E34F-C8730167898A}"/>
          </ac:picMkLst>
        </pc:picChg>
      </pc:sldChg>
      <pc:sldChg chg="addSp delSp modSp mod setBg setClrOvrMap">
        <pc:chgData name="Chilukuri Saipujitha" userId="67b45f7b-e4d0-49f5-bd57-351ca540772d" providerId="ADAL" clId="{4F58DB29-5ECE-4071-AB4A-D4C64CBFABC9}" dt="2023-07-10T20:08:31.997" v="331" actId="1076"/>
        <pc:sldMkLst>
          <pc:docMk/>
          <pc:sldMk cId="3728785037" sldId="308"/>
        </pc:sldMkLst>
        <pc:spChg chg="add mod">
          <ac:chgData name="Chilukuri Saipujitha" userId="67b45f7b-e4d0-49f5-bd57-351ca540772d" providerId="ADAL" clId="{4F58DB29-5ECE-4071-AB4A-D4C64CBFABC9}" dt="2023-07-10T20:08:25.553" v="330" actId="1076"/>
          <ac:spMkLst>
            <pc:docMk/>
            <pc:sldMk cId="3728785037" sldId="308"/>
            <ac:spMk id="2" creationId="{F1F16C0A-647B-9D6D-5828-ED2E3058E8C6}"/>
          </ac:spMkLst>
        </pc:spChg>
        <pc:spChg chg="add del mod">
          <ac:chgData name="Chilukuri Saipujitha" userId="67b45f7b-e4d0-49f5-bd57-351ca540772d" providerId="ADAL" clId="{4F58DB29-5ECE-4071-AB4A-D4C64CBFABC9}" dt="2023-07-10T20:05:27.183" v="255" actId="767"/>
          <ac:spMkLst>
            <pc:docMk/>
            <pc:sldMk cId="3728785037" sldId="308"/>
            <ac:spMk id="3" creationId="{4B9187AA-DEB9-FF6E-A863-E84C6E57F686}"/>
          </ac:spMkLst>
        </pc:spChg>
        <pc:spChg chg="add del">
          <ac:chgData name="Chilukuri Saipujitha" userId="67b45f7b-e4d0-49f5-bd57-351ca540772d" providerId="ADAL" clId="{4F58DB29-5ECE-4071-AB4A-D4C64CBFABC9}" dt="2023-07-10T20:07:16.876" v="312" actId="26606"/>
          <ac:spMkLst>
            <pc:docMk/>
            <pc:sldMk cId="3728785037" sldId="308"/>
            <ac:spMk id="7" creationId="{3B47FC9C-2ED3-4100-A4EF-E8CDFEE106C9}"/>
          </ac:spMkLst>
        </pc:spChg>
        <pc:spChg chg="add del">
          <ac:chgData name="Chilukuri Saipujitha" userId="67b45f7b-e4d0-49f5-bd57-351ca540772d" providerId="ADAL" clId="{4F58DB29-5ECE-4071-AB4A-D4C64CBFABC9}" dt="2023-07-10T20:07:53.944" v="320" actId="26606"/>
          <ac:spMkLst>
            <pc:docMk/>
            <pc:sldMk cId="3728785037" sldId="308"/>
            <ac:spMk id="10" creationId="{ED55A19D-297C-4231-AD1F-08EF9B4AA8F4}"/>
          </ac:spMkLst>
        </pc:spChg>
        <pc:spChg chg="add del">
          <ac:chgData name="Chilukuri Saipujitha" userId="67b45f7b-e4d0-49f5-bd57-351ca540772d" providerId="ADAL" clId="{4F58DB29-5ECE-4071-AB4A-D4C64CBFABC9}" dt="2023-07-10T20:07:53.944" v="320" actId="26606"/>
          <ac:spMkLst>
            <pc:docMk/>
            <pc:sldMk cId="3728785037" sldId="308"/>
            <ac:spMk id="12" creationId="{EBAB6C56-3D38-4923-996E-BD474BBB91E9}"/>
          </ac:spMkLst>
        </pc:spChg>
        <pc:spChg chg="add del">
          <ac:chgData name="Chilukuri Saipujitha" userId="67b45f7b-e4d0-49f5-bd57-351ca540772d" providerId="ADAL" clId="{4F58DB29-5ECE-4071-AB4A-D4C64CBFABC9}" dt="2023-07-10T20:07:53.944" v="320" actId="26606"/>
          <ac:spMkLst>
            <pc:docMk/>
            <pc:sldMk cId="3728785037" sldId="308"/>
            <ac:spMk id="14" creationId="{20CD21DB-082D-417D-A5AB-FC838AF9D944}"/>
          </ac:spMkLst>
        </pc:spChg>
        <pc:spChg chg="add">
          <ac:chgData name="Chilukuri Saipujitha" userId="67b45f7b-e4d0-49f5-bd57-351ca540772d" providerId="ADAL" clId="{4F58DB29-5ECE-4071-AB4A-D4C64CBFABC9}" dt="2023-07-10T20:07:53.944" v="320" actId="26606"/>
          <ac:spMkLst>
            <pc:docMk/>
            <pc:sldMk cId="3728785037" sldId="308"/>
            <ac:spMk id="16" creationId="{325166D1-1B21-4128-AC42-61745528E4D6}"/>
          </ac:spMkLst>
        </pc:spChg>
        <pc:spChg chg="add del">
          <ac:chgData name="Chilukuri Saipujitha" userId="67b45f7b-e4d0-49f5-bd57-351ca540772d" providerId="ADAL" clId="{4F58DB29-5ECE-4071-AB4A-D4C64CBFABC9}" dt="2023-07-10T20:07:44.998" v="319" actId="26606"/>
          <ac:spMkLst>
            <pc:docMk/>
            <pc:sldMk cId="3728785037" sldId="308"/>
            <ac:spMk id="18" creationId="{F119BE1C-B0F0-26B9-2A84-63A2DB257458}"/>
          </ac:spMkLst>
        </pc:spChg>
        <pc:spChg chg="add del">
          <ac:chgData name="Chilukuri Saipujitha" userId="67b45f7b-e4d0-49f5-bd57-351ca540772d" providerId="ADAL" clId="{4F58DB29-5ECE-4071-AB4A-D4C64CBFABC9}" dt="2023-07-10T20:07:41.994" v="317" actId="26606"/>
          <ac:spMkLst>
            <pc:docMk/>
            <pc:sldMk cId="3728785037" sldId="308"/>
            <ac:spMk id="19" creationId="{16C5FA50-8D52-4617-AF91-5C7B1C8352F1}"/>
          </ac:spMkLst>
        </pc:spChg>
        <pc:spChg chg="add del">
          <ac:chgData name="Chilukuri Saipujitha" userId="67b45f7b-e4d0-49f5-bd57-351ca540772d" providerId="ADAL" clId="{4F58DB29-5ECE-4071-AB4A-D4C64CBFABC9}" dt="2023-07-10T20:07:41.994" v="317" actId="26606"/>
          <ac:spMkLst>
            <pc:docMk/>
            <pc:sldMk cId="3728785037" sldId="308"/>
            <ac:spMk id="21" creationId="{E223798C-12AD-4B0C-A50C-D676347D67CF}"/>
          </ac:spMkLst>
        </pc:spChg>
        <pc:spChg chg="add del">
          <ac:chgData name="Chilukuri Saipujitha" userId="67b45f7b-e4d0-49f5-bd57-351ca540772d" providerId="ADAL" clId="{4F58DB29-5ECE-4071-AB4A-D4C64CBFABC9}" dt="2023-07-10T20:07:44.998" v="319" actId="26606"/>
          <ac:spMkLst>
            <pc:docMk/>
            <pc:sldMk cId="3728785037" sldId="308"/>
            <ac:spMk id="23" creationId="{B34F5AD2-EDBD-4BBD-A55C-EAFFD0C7097A}"/>
          </ac:spMkLst>
        </pc:spChg>
        <pc:spChg chg="add del">
          <ac:chgData name="Chilukuri Saipujitha" userId="67b45f7b-e4d0-49f5-bd57-351ca540772d" providerId="ADAL" clId="{4F58DB29-5ECE-4071-AB4A-D4C64CBFABC9}" dt="2023-07-10T20:07:44.998" v="319" actId="26606"/>
          <ac:spMkLst>
            <pc:docMk/>
            <pc:sldMk cId="3728785037" sldId="308"/>
            <ac:spMk id="24" creationId="{C3896A03-3945-419A-B66B-4EE266EDD152}"/>
          </ac:spMkLst>
        </pc:spChg>
        <pc:spChg chg="add del">
          <ac:chgData name="Chilukuri Saipujitha" userId="67b45f7b-e4d0-49f5-bd57-351ca540772d" providerId="ADAL" clId="{4F58DB29-5ECE-4071-AB4A-D4C64CBFABC9}" dt="2023-07-10T20:07:44.998" v="319" actId="26606"/>
          <ac:spMkLst>
            <pc:docMk/>
            <pc:sldMk cId="3728785037" sldId="308"/>
            <ac:spMk id="25" creationId="{450D3AD2-FA80-415F-A9CE-54D884561CD7}"/>
          </ac:spMkLst>
        </pc:spChg>
        <pc:spChg chg="add del mod">
          <ac:chgData name="Chilukuri Saipujitha" userId="67b45f7b-e4d0-49f5-bd57-351ca540772d" providerId="ADAL" clId="{4F58DB29-5ECE-4071-AB4A-D4C64CBFABC9}" dt="2023-07-10T20:08:07.523" v="324" actId="478"/>
          <ac:spMkLst>
            <pc:docMk/>
            <pc:sldMk cId="3728785037" sldId="308"/>
            <ac:spMk id="26" creationId="{287B043E-A376-ADAB-8865-2BC944B350DD}"/>
          </ac:spMkLst>
        </pc:spChg>
        <pc:grpChg chg="add">
          <ac:chgData name="Chilukuri Saipujitha" userId="67b45f7b-e4d0-49f5-bd57-351ca540772d" providerId="ADAL" clId="{4F58DB29-5ECE-4071-AB4A-D4C64CBFABC9}" dt="2023-07-10T20:07:53.944" v="320" actId="26606"/>
          <ac:grpSpMkLst>
            <pc:docMk/>
            <pc:sldMk cId="3728785037" sldId="308"/>
            <ac:grpSpMk id="17" creationId="{E6517BAC-C80F-4065-90D8-703493E0B353}"/>
          </ac:grpSpMkLst>
        </pc:grpChg>
        <pc:picChg chg="mod ord">
          <ac:chgData name="Chilukuri Saipujitha" userId="67b45f7b-e4d0-49f5-bd57-351ca540772d" providerId="ADAL" clId="{4F58DB29-5ECE-4071-AB4A-D4C64CBFABC9}" dt="2023-07-10T20:08:31.997" v="331" actId="1076"/>
          <ac:picMkLst>
            <pc:docMk/>
            <pc:sldMk cId="3728785037" sldId="308"/>
            <ac:picMk id="5" creationId="{D9062508-1F41-CCFD-B0D6-78C64796BEAB}"/>
          </ac:picMkLst>
        </pc:picChg>
      </pc:sldChg>
      <pc:sldChg chg="modSp mod">
        <pc:chgData name="Chilukuri Saipujitha" userId="67b45f7b-e4d0-49f5-bd57-351ca540772d" providerId="ADAL" clId="{4F58DB29-5ECE-4071-AB4A-D4C64CBFABC9}" dt="2023-07-10T20:04:53.777" v="250" actId="1076"/>
        <pc:sldMkLst>
          <pc:docMk/>
          <pc:sldMk cId="1028115838" sldId="309"/>
        </pc:sldMkLst>
        <pc:picChg chg="mod">
          <ac:chgData name="Chilukuri Saipujitha" userId="67b45f7b-e4d0-49f5-bd57-351ca540772d" providerId="ADAL" clId="{4F58DB29-5ECE-4071-AB4A-D4C64CBFABC9}" dt="2023-07-10T20:04:53.777" v="250" actId="1076"/>
          <ac:picMkLst>
            <pc:docMk/>
            <pc:sldMk cId="1028115838" sldId="309"/>
            <ac:picMk id="9" creationId="{AA50D5A6-4985-7151-0A0F-084F9AA03ABA}"/>
          </ac:picMkLst>
        </pc:picChg>
      </pc:sldChg>
      <pc:sldChg chg="addSp delSp modSp mod">
        <pc:chgData name="Chilukuri Saipujitha" userId="67b45f7b-e4d0-49f5-bd57-351ca540772d" providerId="ADAL" clId="{4F58DB29-5ECE-4071-AB4A-D4C64CBFABC9}" dt="2023-07-10T20:04:49.776" v="249"/>
        <pc:sldMkLst>
          <pc:docMk/>
          <pc:sldMk cId="133194655" sldId="310"/>
        </pc:sldMkLst>
        <pc:spChg chg="add del mod">
          <ac:chgData name="Chilukuri Saipujitha" userId="67b45f7b-e4d0-49f5-bd57-351ca540772d" providerId="ADAL" clId="{4F58DB29-5ECE-4071-AB4A-D4C64CBFABC9}" dt="2023-07-10T20:04:49.776" v="249"/>
          <ac:spMkLst>
            <pc:docMk/>
            <pc:sldMk cId="133194655" sldId="310"/>
            <ac:spMk id="2" creationId="{8364F6A7-EEFA-E8BC-69E0-9F157468E7B4}"/>
          </ac:spMkLst>
        </pc:spChg>
        <pc:spChg chg="add mod">
          <ac:chgData name="Chilukuri Saipujitha" userId="67b45f7b-e4d0-49f5-bd57-351ca540772d" providerId="ADAL" clId="{4F58DB29-5ECE-4071-AB4A-D4C64CBFABC9}" dt="2023-07-10T20:04:46.301" v="247" actId="20577"/>
          <ac:spMkLst>
            <pc:docMk/>
            <pc:sldMk cId="133194655" sldId="310"/>
            <ac:spMk id="3" creationId="{840BC724-0B2E-3130-31EC-33A9C52E1FF9}"/>
          </ac:spMkLst>
        </pc:spChg>
        <pc:picChg chg="mod">
          <ac:chgData name="Chilukuri Saipujitha" userId="67b45f7b-e4d0-49f5-bd57-351ca540772d" providerId="ADAL" clId="{4F58DB29-5ECE-4071-AB4A-D4C64CBFABC9}" dt="2023-07-10T20:04:31.981" v="242" actId="1076"/>
          <ac:picMkLst>
            <pc:docMk/>
            <pc:sldMk cId="133194655" sldId="310"/>
            <ac:picMk id="5" creationId="{D6DACF71-5990-1189-D14C-09B2390F07A7}"/>
          </ac:picMkLst>
        </pc:picChg>
      </pc:sldChg>
      <pc:sldChg chg="addSp delSp modSp mod setBg">
        <pc:chgData name="Chilukuri Saipujitha" userId="67b45f7b-e4d0-49f5-bd57-351ca540772d" providerId="ADAL" clId="{4F58DB29-5ECE-4071-AB4A-D4C64CBFABC9}" dt="2023-07-11T01:53:54.951" v="700" actId="1076"/>
        <pc:sldMkLst>
          <pc:docMk/>
          <pc:sldMk cId="316484872" sldId="311"/>
        </pc:sldMkLst>
        <pc:spChg chg="del">
          <ac:chgData name="Chilukuri Saipujitha" userId="67b45f7b-e4d0-49f5-bd57-351ca540772d" providerId="ADAL" clId="{4F58DB29-5ECE-4071-AB4A-D4C64CBFABC9}" dt="2023-07-10T20:02:34.845" v="203" actId="26606"/>
          <ac:spMkLst>
            <pc:docMk/>
            <pc:sldMk cId="316484872" sldId="311"/>
            <ac:spMk id="2" creationId="{AD2404EC-BEFD-91C6-9DAF-BF511EDD5DE2}"/>
          </ac:spMkLst>
        </pc:spChg>
        <pc:spChg chg="add">
          <ac:chgData name="Chilukuri Saipujitha" userId="67b45f7b-e4d0-49f5-bd57-351ca540772d" providerId="ADAL" clId="{4F58DB29-5ECE-4071-AB4A-D4C64CBFABC9}" dt="2023-07-10T20:02:34.845" v="203" actId="26606"/>
          <ac:spMkLst>
            <pc:docMk/>
            <pc:sldMk cId="316484872" sldId="311"/>
            <ac:spMk id="10" creationId="{ED55A19D-297C-4231-AD1F-08EF9B4AA8F4}"/>
          </ac:spMkLst>
        </pc:spChg>
        <pc:spChg chg="add">
          <ac:chgData name="Chilukuri Saipujitha" userId="67b45f7b-e4d0-49f5-bd57-351ca540772d" providerId="ADAL" clId="{4F58DB29-5ECE-4071-AB4A-D4C64CBFABC9}" dt="2023-07-10T20:02:34.845" v="203" actId="26606"/>
          <ac:spMkLst>
            <pc:docMk/>
            <pc:sldMk cId="316484872" sldId="311"/>
            <ac:spMk id="12" creationId="{EBAB6C56-3D38-4923-996E-BD474BBB91E9}"/>
          </ac:spMkLst>
        </pc:spChg>
        <pc:spChg chg="add">
          <ac:chgData name="Chilukuri Saipujitha" userId="67b45f7b-e4d0-49f5-bd57-351ca540772d" providerId="ADAL" clId="{4F58DB29-5ECE-4071-AB4A-D4C64CBFABC9}" dt="2023-07-10T20:02:34.845" v="203" actId="26606"/>
          <ac:spMkLst>
            <pc:docMk/>
            <pc:sldMk cId="316484872" sldId="311"/>
            <ac:spMk id="14" creationId="{20CD21DB-082D-417D-A5AB-FC838AF9D944}"/>
          </ac:spMkLst>
        </pc:spChg>
        <pc:spChg chg="add">
          <ac:chgData name="Chilukuri Saipujitha" userId="67b45f7b-e4d0-49f5-bd57-351ca540772d" providerId="ADAL" clId="{4F58DB29-5ECE-4071-AB4A-D4C64CBFABC9}" dt="2023-07-10T20:02:34.845" v="203" actId="26606"/>
          <ac:spMkLst>
            <pc:docMk/>
            <pc:sldMk cId="316484872" sldId="311"/>
            <ac:spMk id="16" creationId="{7BD8AB83-2763-4392-B4B9-049CDF1F6EA4}"/>
          </ac:spMkLst>
        </pc:spChg>
        <pc:spChg chg="add">
          <ac:chgData name="Chilukuri Saipujitha" userId="67b45f7b-e4d0-49f5-bd57-351ca540772d" providerId="ADAL" clId="{4F58DB29-5ECE-4071-AB4A-D4C64CBFABC9}" dt="2023-07-10T20:02:34.845" v="203" actId="26606"/>
          <ac:spMkLst>
            <pc:docMk/>
            <pc:sldMk cId="316484872" sldId="311"/>
            <ac:spMk id="18" creationId="{480F071C-C35C-4CE1-8EE5-8ED96E2F4E25}"/>
          </ac:spMkLst>
        </pc:spChg>
        <pc:spChg chg="add">
          <ac:chgData name="Chilukuri Saipujitha" userId="67b45f7b-e4d0-49f5-bd57-351ca540772d" providerId="ADAL" clId="{4F58DB29-5ECE-4071-AB4A-D4C64CBFABC9}" dt="2023-07-10T20:02:34.845" v="203" actId="26606"/>
          <ac:spMkLst>
            <pc:docMk/>
            <pc:sldMk cId="316484872" sldId="311"/>
            <ac:spMk id="20" creationId="{CD97FAB4-59E0-4E65-B50B-867B14D2A067}"/>
          </ac:spMkLst>
        </pc:spChg>
        <pc:spChg chg="add">
          <ac:chgData name="Chilukuri Saipujitha" userId="67b45f7b-e4d0-49f5-bd57-351ca540772d" providerId="ADAL" clId="{4F58DB29-5ECE-4071-AB4A-D4C64CBFABC9}" dt="2023-07-10T20:02:34.845" v="203" actId="26606"/>
          <ac:spMkLst>
            <pc:docMk/>
            <pc:sldMk cId="316484872" sldId="311"/>
            <ac:spMk id="22" creationId="{0D578F4B-2751-4FC2-8853-FAC5C59139C1}"/>
          </ac:spMkLst>
        </pc:spChg>
        <pc:picChg chg="mod">
          <ac:chgData name="Chilukuri Saipujitha" userId="67b45f7b-e4d0-49f5-bd57-351ca540772d" providerId="ADAL" clId="{4F58DB29-5ECE-4071-AB4A-D4C64CBFABC9}" dt="2023-07-11T01:53:54.951" v="700" actId="1076"/>
          <ac:picMkLst>
            <pc:docMk/>
            <pc:sldMk cId="316484872" sldId="311"/>
            <ac:picMk id="5" creationId="{B4BDBFAC-E1AC-D266-B159-593C8EFCEB59}"/>
          </ac:picMkLst>
        </pc:picChg>
      </pc:sldChg>
      <pc:sldChg chg="modSp mod">
        <pc:chgData name="Chilukuri Saipujitha" userId="67b45f7b-e4d0-49f5-bd57-351ca540772d" providerId="ADAL" clId="{4F58DB29-5ECE-4071-AB4A-D4C64CBFABC9}" dt="2023-07-10T20:02:20.009" v="202" actId="1035"/>
        <pc:sldMkLst>
          <pc:docMk/>
          <pc:sldMk cId="2456377263" sldId="312"/>
        </pc:sldMkLst>
        <pc:picChg chg="mod">
          <ac:chgData name="Chilukuri Saipujitha" userId="67b45f7b-e4d0-49f5-bd57-351ca540772d" providerId="ADAL" clId="{4F58DB29-5ECE-4071-AB4A-D4C64CBFABC9}" dt="2023-07-10T20:02:20.009" v="202" actId="1035"/>
          <ac:picMkLst>
            <pc:docMk/>
            <pc:sldMk cId="2456377263" sldId="312"/>
            <ac:picMk id="5" creationId="{D2072B93-A1A0-B620-B904-C96651ECF72D}"/>
          </ac:picMkLst>
        </pc:picChg>
      </pc:sldChg>
      <pc:sldChg chg="modSp mod">
        <pc:chgData name="Chilukuri Saipujitha" userId="67b45f7b-e4d0-49f5-bd57-351ca540772d" providerId="ADAL" clId="{4F58DB29-5ECE-4071-AB4A-D4C64CBFABC9}" dt="2023-07-10T20:02:13.048" v="200" actId="1035"/>
        <pc:sldMkLst>
          <pc:docMk/>
          <pc:sldMk cId="3072166284" sldId="313"/>
        </pc:sldMkLst>
        <pc:picChg chg="mod">
          <ac:chgData name="Chilukuri Saipujitha" userId="67b45f7b-e4d0-49f5-bd57-351ca540772d" providerId="ADAL" clId="{4F58DB29-5ECE-4071-AB4A-D4C64CBFABC9}" dt="2023-07-10T20:02:13.048" v="200" actId="1035"/>
          <ac:picMkLst>
            <pc:docMk/>
            <pc:sldMk cId="3072166284" sldId="313"/>
            <ac:picMk id="5" creationId="{99857003-4160-2156-389E-2442087FFD39}"/>
          </ac:picMkLst>
        </pc:picChg>
      </pc:sldChg>
      <pc:sldChg chg="addSp delSp modSp mod">
        <pc:chgData name="Chilukuri Saipujitha" userId="67b45f7b-e4d0-49f5-bd57-351ca540772d" providerId="ADAL" clId="{4F58DB29-5ECE-4071-AB4A-D4C64CBFABC9}" dt="2023-07-10T20:01:08.367" v="160" actId="20577"/>
        <pc:sldMkLst>
          <pc:docMk/>
          <pc:sldMk cId="2262783214" sldId="314"/>
        </pc:sldMkLst>
        <pc:spChg chg="add del mod">
          <ac:chgData name="Chilukuri Saipujitha" userId="67b45f7b-e4d0-49f5-bd57-351ca540772d" providerId="ADAL" clId="{4F58DB29-5ECE-4071-AB4A-D4C64CBFABC9}" dt="2023-07-10T19:59:36.869" v="131"/>
          <ac:spMkLst>
            <pc:docMk/>
            <pc:sldMk cId="2262783214" sldId="314"/>
            <ac:spMk id="2" creationId="{EC09BE07-B831-A502-DCD2-EEA999D6D77D}"/>
          </ac:spMkLst>
        </pc:spChg>
        <pc:spChg chg="add mod">
          <ac:chgData name="Chilukuri Saipujitha" userId="67b45f7b-e4d0-49f5-bd57-351ca540772d" providerId="ADAL" clId="{4F58DB29-5ECE-4071-AB4A-D4C64CBFABC9}" dt="2023-07-10T20:01:08.367" v="160" actId="20577"/>
          <ac:spMkLst>
            <pc:docMk/>
            <pc:sldMk cId="2262783214" sldId="314"/>
            <ac:spMk id="3" creationId="{A827679D-6920-54A5-E040-EFF19BDA1057}"/>
          </ac:spMkLst>
        </pc:spChg>
        <pc:picChg chg="mod">
          <ac:chgData name="Chilukuri Saipujitha" userId="67b45f7b-e4d0-49f5-bd57-351ca540772d" providerId="ADAL" clId="{4F58DB29-5ECE-4071-AB4A-D4C64CBFABC9}" dt="2023-07-10T19:58:48.472" v="101" actId="1076"/>
          <ac:picMkLst>
            <pc:docMk/>
            <pc:sldMk cId="2262783214" sldId="314"/>
            <ac:picMk id="5" creationId="{AD565A46-A78D-F706-FA62-03E572FBCE8D}"/>
          </ac:picMkLst>
        </pc:picChg>
      </pc:sldChg>
      <pc:sldChg chg="modSp mod">
        <pc:chgData name="Chilukuri Saipujitha" userId="67b45f7b-e4d0-49f5-bd57-351ca540772d" providerId="ADAL" clId="{4F58DB29-5ECE-4071-AB4A-D4C64CBFABC9}" dt="2023-07-10T19:56:39.497" v="52" actId="1076"/>
        <pc:sldMkLst>
          <pc:docMk/>
          <pc:sldMk cId="1015962442" sldId="315"/>
        </pc:sldMkLst>
        <pc:picChg chg="mod">
          <ac:chgData name="Chilukuri Saipujitha" userId="67b45f7b-e4d0-49f5-bd57-351ca540772d" providerId="ADAL" clId="{4F58DB29-5ECE-4071-AB4A-D4C64CBFABC9}" dt="2023-07-10T19:56:39.497" v="52" actId="1076"/>
          <ac:picMkLst>
            <pc:docMk/>
            <pc:sldMk cId="1015962442" sldId="315"/>
            <ac:picMk id="5" creationId="{DEED9CFE-7C59-1A79-9F14-17184FA78005}"/>
          </ac:picMkLst>
        </pc:picChg>
      </pc:sldChg>
      <pc:sldChg chg="modSp mod">
        <pc:chgData name="Chilukuri Saipujitha" userId="67b45f7b-e4d0-49f5-bd57-351ca540772d" providerId="ADAL" clId="{4F58DB29-5ECE-4071-AB4A-D4C64CBFABC9}" dt="2023-07-11T03:56:30.282" v="1320" actId="1076"/>
        <pc:sldMkLst>
          <pc:docMk/>
          <pc:sldMk cId="858632470" sldId="316"/>
        </pc:sldMkLst>
        <pc:spChg chg="mod">
          <ac:chgData name="Chilukuri Saipujitha" userId="67b45f7b-e4d0-49f5-bd57-351ca540772d" providerId="ADAL" clId="{4F58DB29-5ECE-4071-AB4A-D4C64CBFABC9}" dt="2023-07-11T03:56:30.282" v="1320" actId="1076"/>
          <ac:spMkLst>
            <pc:docMk/>
            <pc:sldMk cId="858632470" sldId="316"/>
            <ac:spMk id="4" creationId="{5C504A6D-61FF-83D1-06D3-DDBB5A65F782}"/>
          </ac:spMkLst>
        </pc:spChg>
      </pc:sldChg>
      <pc:sldChg chg="addSp delSp modSp mod">
        <pc:chgData name="Chilukuri Saipujitha" userId="67b45f7b-e4d0-49f5-bd57-351ca540772d" providerId="ADAL" clId="{4F58DB29-5ECE-4071-AB4A-D4C64CBFABC9}" dt="2023-07-11T04:00:23.392" v="1349" actId="1076"/>
        <pc:sldMkLst>
          <pc:docMk/>
          <pc:sldMk cId="2403672372" sldId="317"/>
        </pc:sldMkLst>
        <pc:spChg chg="add mod">
          <ac:chgData name="Chilukuri Saipujitha" userId="67b45f7b-e4d0-49f5-bd57-351ca540772d" providerId="ADAL" clId="{4F58DB29-5ECE-4071-AB4A-D4C64CBFABC9}" dt="2023-07-11T04:00:23.392" v="1349" actId="1076"/>
          <ac:spMkLst>
            <pc:docMk/>
            <pc:sldMk cId="2403672372" sldId="317"/>
            <ac:spMk id="2" creationId="{B6154CDE-AFF8-C145-70CA-1684B8A11F6A}"/>
          </ac:spMkLst>
        </pc:spChg>
        <pc:spChg chg="add del">
          <ac:chgData name="Chilukuri Saipujitha" userId="67b45f7b-e4d0-49f5-bd57-351ca540772d" providerId="ADAL" clId="{4F58DB29-5ECE-4071-AB4A-D4C64CBFABC9}" dt="2023-07-11T01:29:11.687" v="462" actId="26606"/>
          <ac:spMkLst>
            <pc:docMk/>
            <pc:sldMk cId="2403672372" sldId="317"/>
            <ac:spMk id="12" creationId="{E8A8EAB8-D2FF-444D-B34B-7D32F106AD0E}"/>
          </ac:spMkLst>
        </pc:spChg>
        <pc:grpChg chg="add del">
          <ac:chgData name="Chilukuri Saipujitha" userId="67b45f7b-e4d0-49f5-bd57-351ca540772d" providerId="ADAL" clId="{4F58DB29-5ECE-4071-AB4A-D4C64CBFABC9}" dt="2023-07-11T01:29:11.687" v="462" actId="26606"/>
          <ac:grpSpMkLst>
            <pc:docMk/>
            <pc:sldMk cId="2403672372" sldId="317"/>
            <ac:grpSpMk id="18" creationId="{63737881-458F-40AD-B72B-B57D267DC423}"/>
          </ac:grpSpMkLst>
        </pc:grpChg>
        <pc:picChg chg="add del mod">
          <ac:chgData name="Chilukuri Saipujitha" userId="67b45f7b-e4d0-49f5-bd57-351ca540772d" providerId="ADAL" clId="{4F58DB29-5ECE-4071-AB4A-D4C64CBFABC9}" dt="2023-07-11T03:59:46.054" v="1335" actId="478"/>
          <ac:picMkLst>
            <pc:docMk/>
            <pc:sldMk cId="2403672372" sldId="317"/>
            <ac:picMk id="4" creationId="{6FDABAF7-2C36-77A4-EA95-FE8EF20E33A9}"/>
          </ac:picMkLst>
        </pc:picChg>
        <pc:picChg chg="del mod">
          <ac:chgData name="Chilukuri Saipujitha" userId="67b45f7b-e4d0-49f5-bd57-351ca540772d" providerId="ADAL" clId="{4F58DB29-5ECE-4071-AB4A-D4C64CBFABC9}" dt="2023-07-11T03:58:43.542" v="1331" actId="478"/>
          <ac:picMkLst>
            <pc:docMk/>
            <pc:sldMk cId="2403672372" sldId="317"/>
            <ac:picMk id="5" creationId="{2D8A568E-F0CC-2606-5893-AB198B9C9D5E}"/>
          </ac:picMkLst>
        </pc:picChg>
        <pc:picChg chg="add mod">
          <ac:chgData name="Chilukuri Saipujitha" userId="67b45f7b-e4d0-49f5-bd57-351ca540772d" providerId="ADAL" clId="{4F58DB29-5ECE-4071-AB4A-D4C64CBFABC9}" dt="2023-07-11T04:00:20.307" v="1348" actId="1076"/>
          <ac:picMkLst>
            <pc:docMk/>
            <pc:sldMk cId="2403672372" sldId="317"/>
            <ac:picMk id="7" creationId="{627B0935-7E0C-8380-C7B9-5AB9453B18A7}"/>
          </ac:picMkLst>
        </pc:picChg>
        <pc:cxnChg chg="add del">
          <ac:chgData name="Chilukuri Saipujitha" userId="67b45f7b-e4d0-49f5-bd57-351ca540772d" providerId="ADAL" clId="{4F58DB29-5ECE-4071-AB4A-D4C64CBFABC9}" dt="2023-07-11T01:29:11.687" v="462" actId="26606"/>
          <ac:cxnSpMkLst>
            <pc:docMk/>
            <pc:sldMk cId="2403672372" sldId="317"/>
            <ac:cxnSpMk id="14" creationId="{EEA38897-7BA3-4408-8083-3235339C4A60}"/>
          </ac:cxnSpMkLst>
        </pc:cxnChg>
        <pc:cxnChg chg="add del">
          <ac:chgData name="Chilukuri Saipujitha" userId="67b45f7b-e4d0-49f5-bd57-351ca540772d" providerId="ADAL" clId="{4F58DB29-5ECE-4071-AB4A-D4C64CBFABC9}" dt="2023-07-11T01:29:11.687" v="462" actId="26606"/>
          <ac:cxnSpMkLst>
            <pc:docMk/>
            <pc:sldMk cId="2403672372" sldId="317"/>
            <ac:cxnSpMk id="16" creationId="{F11AD06B-AB20-4097-8606-5DA00DBACE88}"/>
          </ac:cxnSpMkLst>
        </pc:cxnChg>
        <pc:cxnChg chg="add del">
          <ac:chgData name="Chilukuri Saipujitha" userId="67b45f7b-e4d0-49f5-bd57-351ca540772d" providerId="ADAL" clId="{4F58DB29-5ECE-4071-AB4A-D4C64CBFABC9}" dt="2023-07-11T01:28:58.458" v="460" actId="26606"/>
          <ac:cxnSpMkLst>
            <pc:docMk/>
            <pc:sldMk cId="2403672372" sldId="317"/>
            <ac:cxnSpMk id="21" creationId="{EBC8029E-E679-5CC4-DE1F-B1AA37452C77}"/>
          </ac:cxnSpMkLst>
        </pc:cxnChg>
      </pc:sldChg>
      <pc:sldChg chg="addSp delSp modSp mod">
        <pc:chgData name="Chilukuri Saipujitha" userId="67b45f7b-e4d0-49f5-bd57-351ca540772d" providerId="ADAL" clId="{4F58DB29-5ECE-4071-AB4A-D4C64CBFABC9}" dt="2023-07-11T02:27:29.578" v="1296" actId="14100"/>
        <pc:sldMkLst>
          <pc:docMk/>
          <pc:sldMk cId="2061220721" sldId="318"/>
        </pc:sldMkLst>
        <pc:spChg chg="mod ord">
          <ac:chgData name="Chilukuri Saipujitha" userId="67b45f7b-e4d0-49f5-bd57-351ca540772d" providerId="ADAL" clId="{4F58DB29-5ECE-4071-AB4A-D4C64CBFABC9}" dt="2023-07-11T02:27:12.582" v="1292" actId="26606"/>
          <ac:spMkLst>
            <pc:docMk/>
            <pc:sldMk cId="2061220721" sldId="318"/>
            <ac:spMk id="2" creationId="{A4CCEB92-3BE3-FF86-75F7-9F1AEC486C9C}"/>
          </ac:spMkLst>
        </pc:spChg>
        <pc:spChg chg="del">
          <ac:chgData name="Chilukuri Saipujitha" userId="67b45f7b-e4d0-49f5-bd57-351ca540772d" providerId="ADAL" clId="{4F58DB29-5ECE-4071-AB4A-D4C64CBFABC9}" dt="2023-07-11T02:26:54.914" v="1285" actId="931"/>
          <ac:spMkLst>
            <pc:docMk/>
            <pc:sldMk cId="2061220721" sldId="318"/>
            <ac:spMk id="3" creationId="{BE403460-B4D5-EFAA-942C-3ECD6EBF6439}"/>
          </ac:spMkLst>
        </pc:spChg>
        <pc:spChg chg="add del">
          <ac:chgData name="Chilukuri Saipujitha" userId="67b45f7b-e4d0-49f5-bd57-351ca540772d" providerId="ADAL" clId="{4F58DB29-5ECE-4071-AB4A-D4C64CBFABC9}" dt="2023-07-11T02:27:12.582" v="1292" actId="26606"/>
          <ac:spMkLst>
            <pc:docMk/>
            <pc:sldMk cId="2061220721" sldId="318"/>
            <ac:spMk id="8" creationId="{5A0118C5-4F8D-4CF4-BADD-53FEACC6C42A}"/>
          </ac:spMkLst>
        </pc:spChg>
        <pc:spChg chg="add del">
          <ac:chgData name="Chilukuri Saipujitha" userId="67b45f7b-e4d0-49f5-bd57-351ca540772d" providerId="ADAL" clId="{4F58DB29-5ECE-4071-AB4A-D4C64CBFABC9}" dt="2023-07-11T02:27:12.582" v="1292" actId="26606"/>
          <ac:spMkLst>
            <pc:docMk/>
            <pc:sldMk cId="2061220721" sldId="318"/>
            <ac:spMk id="10" creationId="{4E0A5C5C-2A95-428E-9F6A-0D29EBD57C9F}"/>
          </ac:spMkLst>
        </pc:spChg>
        <pc:spChg chg="add del">
          <ac:chgData name="Chilukuri Saipujitha" userId="67b45f7b-e4d0-49f5-bd57-351ca540772d" providerId="ADAL" clId="{4F58DB29-5ECE-4071-AB4A-D4C64CBFABC9}" dt="2023-07-11T02:27:12.582" v="1292" actId="26606"/>
          <ac:spMkLst>
            <pc:docMk/>
            <pc:sldMk cId="2061220721" sldId="318"/>
            <ac:spMk id="12" creationId="{1056F38F-7C4E-461D-8709-7D0024AE1F79}"/>
          </ac:spMkLst>
        </pc:spChg>
        <pc:spChg chg="add del">
          <ac:chgData name="Chilukuri Saipujitha" userId="67b45f7b-e4d0-49f5-bd57-351ca540772d" providerId="ADAL" clId="{4F58DB29-5ECE-4071-AB4A-D4C64CBFABC9}" dt="2023-07-11T02:27:12.582" v="1292" actId="26606"/>
          <ac:spMkLst>
            <pc:docMk/>
            <pc:sldMk cId="2061220721" sldId="318"/>
            <ac:spMk id="14" creationId="{C7278469-3C3C-49CE-AEEE-E176A4900B78}"/>
          </ac:spMkLst>
        </pc:spChg>
        <pc:spChg chg="add del">
          <ac:chgData name="Chilukuri Saipujitha" userId="67b45f7b-e4d0-49f5-bd57-351ca540772d" providerId="ADAL" clId="{4F58DB29-5ECE-4071-AB4A-D4C64CBFABC9}" dt="2023-07-11T02:27:12.582" v="1292" actId="26606"/>
          <ac:spMkLst>
            <pc:docMk/>
            <pc:sldMk cId="2061220721" sldId="318"/>
            <ac:spMk id="20" creationId="{4C6598AB-1C17-4D54-951C-A082D94ACB7A}"/>
          </ac:spMkLst>
        </pc:spChg>
        <pc:spChg chg="add del">
          <ac:chgData name="Chilukuri Saipujitha" userId="67b45f7b-e4d0-49f5-bd57-351ca540772d" providerId="ADAL" clId="{4F58DB29-5ECE-4071-AB4A-D4C64CBFABC9}" dt="2023-07-11T02:27:12.582" v="1292" actId="26606"/>
          <ac:spMkLst>
            <pc:docMk/>
            <pc:sldMk cId="2061220721" sldId="318"/>
            <ac:spMk id="22" creationId="{C83B66D7-137D-4AC1-B172-53D60F08BEB5}"/>
          </ac:spMkLst>
        </pc:spChg>
        <pc:spChg chg="add del">
          <ac:chgData name="Chilukuri Saipujitha" userId="67b45f7b-e4d0-49f5-bd57-351ca540772d" providerId="ADAL" clId="{4F58DB29-5ECE-4071-AB4A-D4C64CBFABC9}" dt="2023-07-11T02:27:12.582" v="1292" actId="26606"/>
          <ac:spMkLst>
            <pc:docMk/>
            <pc:sldMk cId="2061220721" sldId="318"/>
            <ac:spMk id="24" creationId="{F6B92503-6984-4D15-8B98-8718709B785D}"/>
          </ac:spMkLst>
        </pc:spChg>
        <pc:spChg chg="add del">
          <ac:chgData name="Chilukuri Saipujitha" userId="67b45f7b-e4d0-49f5-bd57-351ca540772d" providerId="ADAL" clId="{4F58DB29-5ECE-4071-AB4A-D4C64CBFABC9}" dt="2023-07-11T02:27:12.582" v="1292" actId="26606"/>
          <ac:spMkLst>
            <pc:docMk/>
            <pc:sldMk cId="2061220721" sldId="318"/>
            <ac:spMk id="26" creationId="{08DDF938-524E-4C18-A47D-C00627832366}"/>
          </ac:spMkLst>
        </pc:spChg>
        <pc:spChg chg="add del">
          <ac:chgData name="Chilukuri Saipujitha" userId="67b45f7b-e4d0-49f5-bd57-351ca540772d" providerId="ADAL" clId="{4F58DB29-5ECE-4071-AB4A-D4C64CBFABC9}" dt="2023-07-11T02:27:10.406" v="1290" actId="26606"/>
          <ac:spMkLst>
            <pc:docMk/>
            <pc:sldMk cId="2061220721" sldId="318"/>
            <ac:spMk id="37" creationId="{E7EC65B7-0684-9A2C-E2BC-19EE1767EE13}"/>
          </ac:spMkLst>
        </pc:spChg>
        <pc:spChg chg="add del">
          <ac:chgData name="Chilukuri Saipujitha" userId="67b45f7b-e4d0-49f5-bd57-351ca540772d" providerId="ADAL" clId="{4F58DB29-5ECE-4071-AB4A-D4C64CBFABC9}" dt="2023-07-11T02:27:10.406" v="1290" actId="26606"/>
          <ac:spMkLst>
            <pc:docMk/>
            <pc:sldMk cId="2061220721" sldId="318"/>
            <ac:spMk id="40" creationId="{9AA72BD9-2C5A-4EDC-931F-5AA08EACA0F3}"/>
          </ac:spMkLst>
        </pc:spChg>
        <pc:spChg chg="add del">
          <ac:chgData name="Chilukuri Saipujitha" userId="67b45f7b-e4d0-49f5-bd57-351ca540772d" providerId="ADAL" clId="{4F58DB29-5ECE-4071-AB4A-D4C64CBFABC9}" dt="2023-07-11T02:27:10.406" v="1290" actId="26606"/>
          <ac:spMkLst>
            <pc:docMk/>
            <pc:sldMk cId="2061220721" sldId="318"/>
            <ac:spMk id="42" creationId="{DD3981AC-7B61-4947-BCF3-F7AA7FA385B9}"/>
          </ac:spMkLst>
        </pc:spChg>
        <pc:spChg chg="add del">
          <ac:chgData name="Chilukuri Saipujitha" userId="67b45f7b-e4d0-49f5-bd57-351ca540772d" providerId="ADAL" clId="{4F58DB29-5ECE-4071-AB4A-D4C64CBFABC9}" dt="2023-07-11T02:27:10.406" v="1290" actId="26606"/>
          <ac:spMkLst>
            <pc:docMk/>
            <pc:sldMk cId="2061220721" sldId="318"/>
            <ac:spMk id="44" creationId="{55D4142C-5077-457F-A6AD-3FECFDB39685}"/>
          </ac:spMkLst>
        </pc:spChg>
        <pc:spChg chg="add del">
          <ac:chgData name="Chilukuri Saipujitha" userId="67b45f7b-e4d0-49f5-bd57-351ca540772d" providerId="ADAL" clId="{4F58DB29-5ECE-4071-AB4A-D4C64CBFABC9}" dt="2023-07-11T02:27:10.406" v="1290" actId="26606"/>
          <ac:spMkLst>
            <pc:docMk/>
            <pc:sldMk cId="2061220721" sldId="318"/>
            <ac:spMk id="46" creationId="{7A5F0580-5EE9-419F-96EE-B6529EF6E7D0}"/>
          </ac:spMkLst>
        </pc:spChg>
        <pc:spChg chg="add del">
          <ac:chgData name="Chilukuri Saipujitha" userId="67b45f7b-e4d0-49f5-bd57-351ca540772d" providerId="ADAL" clId="{4F58DB29-5ECE-4071-AB4A-D4C64CBFABC9}" dt="2023-07-11T02:27:12.582" v="1292" actId="26606"/>
          <ac:spMkLst>
            <pc:docMk/>
            <pc:sldMk cId="2061220721" sldId="318"/>
            <ac:spMk id="48" creationId="{73AD41DB-DF9F-49BC-85AE-6AB1840AD517}"/>
          </ac:spMkLst>
        </pc:spChg>
        <pc:spChg chg="add del">
          <ac:chgData name="Chilukuri Saipujitha" userId="67b45f7b-e4d0-49f5-bd57-351ca540772d" providerId="ADAL" clId="{4F58DB29-5ECE-4071-AB4A-D4C64CBFABC9}" dt="2023-07-11T02:27:12.582" v="1292" actId="26606"/>
          <ac:spMkLst>
            <pc:docMk/>
            <pc:sldMk cId="2061220721" sldId="318"/>
            <ac:spMk id="51" creationId="{0732E7B6-A35A-D293-AF29-B88519A9291A}"/>
          </ac:spMkLst>
        </pc:spChg>
        <pc:grpChg chg="add del">
          <ac:chgData name="Chilukuri Saipujitha" userId="67b45f7b-e4d0-49f5-bd57-351ca540772d" providerId="ADAL" clId="{4F58DB29-5ECE-4071-AB4A-D4C64CBFABC9}" dt="2023-07-11T02:27:12.582" v="1292" actId="26606"/>
          <ac:grpSpMkLst>
            <pc:docMk/>
            <pc:sldMk cId="2061220721" sldId="318"/>
            <ac:grpSpMk id="16" creationId="{93DC754C-7E09-422D-A8BB-AF632E90DFA2}"/>
          </ac:grpSpMkLst>
        </pc:grpChg>
        <pc:grpChg chg="add del">
          <ac:chgData name="Chilukuri Saipujitha" userId="67b45f7b-e4d0-49f5-bd57-351ca540772d" providerId="ADAL" clId="{4F58DB29-5ECE-4071-AB4A-D4C64CBFABC9}" dt="2023-07-11T02:27:12.582" v="1292" actId="26606"/>
          <ac:grpSpMkLst>
            <pc:docMk/>
            <pc:sldMk cId="2061220721" sldId="318"/>
            <ac:grpSpMk id="28" creationId="{3773FAF5-C452-4455-9411-D6AF5EBD4CA9}"/>
          </ac:grpSpMkLst>
        </pc:grpChg>
        <pc:grpChg chg="add del">
          <ac:chgData name="Chilukuri Saipujitha" userId="67b45f7b-e4d0-49f5-bd57-351ca540772d" providerId="ADAL" clId="{4F58DB29-5ECE-4071-AB4A-D4C64CBFABC9}" dt="2023-07-11T02:27:12.582" v="1292" actId="26606"/>
          <ac:grpSpMkLst>
            <pc:docMk/>
            <pc:sldMk cId="2061220721" sldId="318"/>
            <ac:grpSpMk id="49" creationId="{A4AE1828-51FD-4AD7-BCF6-9AF5C696CE5D}"/>
          </ac:grpSpMkLst>
        </pc:grpChg>
        <pc:picChg chg="add mod">
          <ac:chgData name="Chilukuri Saipujitha" userId="67b45f7b-e4d0-49f5-bd57-351ca540772d" providerId="ADAL" clId="{4F58DB29-5ECE-4071-AB4A-D4C64CBFABC9}" dt="2023-07-11T02:27:29.578" v="1296" actId="14100"/>
          <ac:picMkLst>
            <pc:docMk/>
            <pc:sldMk cId="2061220721" sldId="318"/>
            <ac:picMk id="5" creationId="{E924EAF6-4A3E-8124-BD09-6229AC361F50}"/>
          </ac:picMkLst>
        </pc:picChg>
      </pc:sldChg>
      <pc:sldChg chg="modSp mod">
        <pc:chgData name="Chilukuri Saipujitha" userId="67b45f7b-e4d0-49f5-bd57-351ca540772d" providerId="ADAL" clId="{4F58DB29-5ECE-4071-AB4A-D4C64CBFABC9}" dt="2023-07-11T02:05:35.375" v="939" actId="1076"/>
        <pc:sldMkLst>
          <pc:docMk/>
          <pc:sldMk cId="3236118649" sldId="319"/>
        </pc:sldMkLst>
        <pc:spChg chg="mod">
          <ac:chgData name="Chilukuri Saipujitha" userId="67b45f7b-e4d0-49f5-bd57-351ca540772d" providerId="ADAL" clId="{4F58DB29-5ECE-4071-AB4A-D4C64CBFABC9}" dt="2023-07-11T02:05:35.375" v="939" actId="1076"/>
          <ac:spMkLst>
            <pc:docMk/>
            <pc:sldMk cId="3236118649" sldId="319"/>
            <ac:spMk id="2" creationId="{DB662D31-7120-FBC6-E160-E95217CBB6CD}"/>
          </ac:spMkLst>
        </pc:spChg>
      </pc:sldChg>
      <pc:sldChg chg="addSp delSp modSp mod addAnim">
        <pc:chgData name="Chilukuri Saipujitha" userId="67b45f7b-e4d0-49f5-bd57-351ca540772d" providerId="ADAL" clId="{4F58DB29-5ECE-4071-AB4A-D4C64CBFABC9}" dt="2023-07-10T20:11:04.907" v="369" actId="1076"/>
        <pc:sldMkLst>
          <pc:docMk/>
          <pc:sldMk cId="3636556331" sldId="320"/>
        </pc:sldMkLst>
        <pc:spChg chg="mod ord">
          <ac:chgData name="Chilukuri Saipujitha" userId="67b45f7b-e4d0-49f5-bd57-351ca540772d" providerId="ADAL" clId="{4F58DB29-5ECE-4071-AB4A-D4C64CBFABC9}" dt="2023-07-10T20:11:04.907" v="369" actId="1076"/>
          <ac:spMkLst>
            <pc:docMk/>
            <pc:sldMk cId="3636556331" sldId="320"/>
            <ac:spMk id="2" creationId="{19077C7D-247D-D696-5F6E-78CF5B72762D}"/>
          </ac:spMkLst>
        </pc:spChg>
        <pc:spChg chg="del mod">
          <ac:chgData name="Chilukuri Saipujitha" userId="67b45f7b-e4d0-49f5-bd57-351ca540772d" providerId="ADAL" clId="{4F58DB29-5ECE-4071-AB4A-D4C64CBFABC9}" dt="2023-07-10T20:09:04.430" v="334" actId="478"/>
          <ac:spMkLst>
            <pc:docMk/>
            <pc:sldMk cId="3636556331" sldId="320"/>
            <ac:spMk id="9" creationId="{0D42154E-DF1C-2EB5-B141-A283CCE77939}"/>
          </ac:spMkLst>
        </pc:spChg>
        <pc:spChg chg="del">
          <ac:chgData name="Chilukuri Saipujitha" userId="67b45f7b-e4d0-49f5-bd57-351ca540772d" providerId="ADAL" clId="{4F58DB29-5ECE-4071-AB4A-D4C64CBFABC9}" dt="2023-07-10T20:08:52.678" v="332" actId="26606"/>
          <ac:spMkLst>
            <pc:docMk/>
            <pc:sldMk cId="3636556331" sldId="320"/>
            <ac:spMk id="12" creationId="{B95B9BA8-1D69-4796-85F5-B6D0BD52354B}"/>
          </ac:spMkLst>
        </pc:spChg>
        <pc:spChg chg="add del">
          <ac:chgData name="Chilukuri Saipujitha" userId="67b45f7b-e4d0-49f5-bd57-351ca540772d" providerId="ADAL" clId="{4F58DB29-5ECE-4071-AB4A-D4C64CBFABC9}" dt="2023-07-10T20:09:16.387" v="339" actId="26606"/>
          <ac:spMkLst>
            <pc:docMk/>
            <pc:sldMk cId="3636556331" sldId="320"/>
            <ac:spMk id="17" creationId="{5A0118C5-4F8D-4CF4-BADD-53FEACC6C42A}"/>
          </ac:spMkLst>
        </pc:spChg>
        <pc:spChg chg="add del">
          <ac:chgData name="Chilukuri Saipujitha" userId="67b45f7b-e4d0-49f5-bd57-351ca540772d" providerId="ADAL" clId="{4F58DB29-5ECE-4071-AB4A-D4C64CBFABC9}" dt="2023-07-10T20:09:16.387" v="339" actId="26606"/>
          <ac:spMkLst>
            <pc:docMk/>
            <pc:sldMk cId="3636556331" sldId="320"/>
            <ac:spMk id="19" creationId="{F98F79A4-A6C7-4101-B1E9-27E05CB7CFA0}"/>
          </ac:spMkLst>
        </pc:spChg>
        <pc:spChg chg="add del">
          <ac:chgData name="Chilukuri Saipujitha" userId="67b45f7b-e4d0-49f5-bd57-351ca540772d" providerId="ADAL" clId="{4F58DB29-5ECE-4071-AB4A-D4C64CBFABC9}" dt="2023-07-10T20:09:16.387" v="339" actId="26606"/>
          <ac:spMkLst>
            <pc:docMk/>
            <pc:sldMk cId="3636556331" sldId="320"/>
            <ac:spMk id="21" creationId="{79AFCB35-9C04-4524-A0B1-57FF6865D013}"/>
          </ac:spMkLst>
        </pc:spChg>
        <pc:spChg chg="add del">
          <ac:chgData name="Chilukuri Saipujitha" userId="67b45f7b-e4d0-49f5-bd57-351ca540772d" providerId="ADAL" clId="{4F58DB29-5ECE-4071-AB4A-D4C64CBFABC9}" dt="2023-07-10T20:09:16.387" v="339" actId="26606"/>
          <ac:spMkLst>
            <pc:docMk/>
            <pc:sldMk cId="3636556331" sldId="320"/>
            <ac:spMk id="23" creationId="{D11AD2AD-0BA0-4DD3-8EEA-84686A0E718C}"/>
          </ac:spMkLst>
        </pc:spChg>
        <pc:spChg chg="add del">
          <ac:chgData name="Chilukuri Saipujitha" userId="67b45f7b-e4d0-49f5-bd57-351ca540772d" providerId="ADAL" clId="{4F58DB29-5ECE-4071-AB4A-D4C64CBFABC9}" dt="2023-07-10T20:09:16.387" v="339" actId="26606"/>
          <ac:spMkLst>
            <pc:docMk/>
            <pc:sldMk cId="3636556331" sldId="320"/>
            <ac:spMk id="25" creationId="{83C8019B-3985-409B-9B87-494B974EE9A2}"/>
          </ac:spMkLst>
        </pc:spChg>
        <pc:spChg chg="add del">
          <ac:chgData name="Chilukuri Saipujitha" userId="67b45f7b-e4d0-49f5-bd57-351ca540772d" providerId="ADAL" clId="{4F58DB29-5ECE-4071-AB4A-D4C64CBFABC9}" dt="2023-07-10T20:09:16.387" v="339" actId="26606"/>
          <ac:spMkLst>
            <pc:docMk/>
            <pc:sldMk cId="3636556331" sldId="320"/>
            <ac:spMk id="27" creationId="{9E5C5460-229E-46C8-A712-CC317985420F}"/>
          </ac:spMkLst>
        </pc:spChg>
        <pc:spChg chg="add del">
          <ac:chgData name="Chilukuri Saipujitha" userId="67b45f7b-e4d0-49f5-bd57-351ca540772d" providerId="ADAL" clId="{4F58DB29-5ECE-4071-AB4A-D4C64CBFABC9}" dt="2023-07-10T20:09:16.387" v="339" actId="26606"/>
          <ac:spMkLst>
            <pc:docMk/>
            <pc:sldMk cId="3636556331" sldId="320"/>
            <ac:spMk id="29" creationId="{B85A4DB3-61AA-49A1-85A9-B3397CD519AB}"/>
          </ac:spMkLst>
        </pc:spChg>
        <pc:spChg chg="add del">
          <ac:chgData name="Chilukuri Saipujitha" userId="67b45f7b-e4d0-49f5-bd57-351ca540772d" providerId="ADAL" clId="{4F58DB29-5ECE-4071-AB4A-D4C64CBFABC9}" dt="2023-07-10T20:09:14.915" v="336" actId="26606"/>
          <ac:spMkLst>
            <pc:docMk/>
            <pc:sldMk cId="3636556331" sldId="320"/>
            <ac:spMk id="41" creationId="{0671A8AE-40A1-4631-A6B8-581AFF065482}"/>
          </ac:spMkLst>
        </pc:spChg>
        <pc:spChg chg="add del">
          <ac:chgData name="Chilukuri Saipujitha" userId="67b45f7b-e4d0-49f5-bd57-351ca540772d" providerId="ADAL" clId="{4F58DB29-5ECE-4071-AB4A-D4C64CBFABC9}" dt="2023-07-10T20:09:14.915" v="336" actId="26606"/>
          <ac:spMkLst>
            <pc:docMk/>
            <pc:sldMk cId="3636556331" sldId="320"/>
            <ac:spMk id="43" creationId="{AB58EF07-17C2-48CF-ABB0-EEF1F17CB8F0}"/>
          </ac:spMkLst>
        </pc:spChg>
        <pc:spChg chg="add del">
          <ac:chgData name="Chilukuri Saipujitha" userId="67b45f7b-e4d0-49f5-bd57-351ca540772d" providerId="ADAL" clId="{4F58DB29-5ECE-4071-AB4A-D4C64CBFABC9}" dt="2023-07-10T20:09:14.915" v="336" actId="26606"/>
          <ac:spMkLst>
            <pc:docMk/>
            <pc:sldMk cId="3636556331" sldId="320"/>
            <ac:spMk id="45" creationId="{AF2F604E-43BE-4DC3-B983-E071523364F8}"/>
          </ac:spMkLst>
        </pc:spChg>
        <pc:spChg chg="add del">
          <ac:chgData name="Chilukuri Saipujitha" userId="67b45f7b-e4d0-49f5-bd57-351ca540772d" providerId="ADAL" clId="{4F58DB29-5ECE-4071-AB4A-D4C64CBFABC9}" dt="2023-07-10T20:09:14.915" v="336" actId="26606"/>
          <ac:spMkLst>
            <pc:docMk/>
            <pc:sldMk cId="3636556331" sldId="320"/>
            <ac:spMk id="47" creationId="{08C9B587-E65E-4B52-B37C-ABEBB6E87928}"/>
          </ac:spMkLst>
        </pc:spChg>
        <pc:spChg chg="add del">
          <ac:chgData name="Chilukuri Saipujitha" userId="67b45f7b-e4d0-49f5-bd57-351ca540772d" providerId="ADAL" clId="{4F58DB29-5ECE-4071-AB4A-D4C64CBFABC9}" dt="2023-07-10T20:09:16.379" v="338" actId="26606"/>
          <ac:spMkLst>
            <pc:docMk/>
            <pc:sldMk cId="3636556331" sldId="320"/>
            <ac:spMk id="50" creationId="{489B7BFD-8F45-4093-AD9C-91B15B0503D9}"/>
          </ac:spMkLst>
        </pc:spChg>
        <pc:spChg chg="add del">
          <ac:chgData name="Chilukuri Saipujitha" userId="67b45f7b-e4d0-49f5-bd57-351ca540772d" providerId="ADAL" clId="{4F58DB29-5ECE-4071-AB4A-D4C64CBFABC9}" dt="2023-07-10T20:09:16.379" v="338" actId="26606"/>
          <ac:spMkLst>
            <pc:docMk/>
            <pc:sldMk cId="3636556331" sldId="320"/>
            <ac:spMk id="221" creationId="{4D4C00DC-4DC6-4CD2-9E31-F17E6CEBC5A6}"/>
          </ac:spMkLst>
        </pc:spChg>
        <pc:spChg chg="add del">
          <ac:chgData name="Chilukuri Saipujitha" userId="67b45f7b-e4d0-49f5-bd57-351ca540772d" providerId="ADAL" clId="{4F58DB29-5ECE-4071-AB4A-D4C64CBFABC9}" dt="2023-07-10T20:09:16.379" v="338" actId="26606"/>
          <ac:spMkLst>
            <pc:docMk/>
            <pc:sldMk cId="3636556331" sldId="320"/>
            <ac:spMk id="222" creationId="{A499C65A-9B02-4D7F-BD68-CD38D880551F}"/>
          </ac:spMkLst>
        </pc:spChg>
        <pc:spChg chg="add del">
          <ac:chgData name="Chilukuri Saipujitha" userId="67b45f7b-e4d0-49f5-bd57-351ca540772d" providerId="ADAL" clId="{4F58DB29-5ECE-4071-AB4A-D4C64CBFABC9}" dt="2023-07-10T20:10:39.455" v="364" actId="26606"/>
          <ac:spMkLst>
            <pc:docMk/>
            <pc:sldMk cId="3636556331" sldId="320"/>
            <ac:spMk id="225" creationId="{0671A8AE-40A1-4631-A6B8-581AFF065482}"/>
          </ac:spMkLst>
        </pc:spChg>
        <pc:spChg chg="add del">
          <ac:chgData name="Chilukuri Saipujitha" userId="67b45f7b-e4d0-49f5-bd57-351ca540772d" providerId="ADAL" clId="{4F58DB29-5ECE-4071-AB4A-D4C64CBFABC9}" dt="2023-07-10T20:10:39.455" v="364" actId="26606"/>
          <ac:spMkLst>
            <pc:docMk/>
            <pc:sldMk cId="3636556331" sldId="320"/>
            <ac:spMk id="226" creationId="{AB58EF07-17C2-48CF-ABB0-EEF1F17CB8F0}"/>
          </ac:spMkLst>
        </pc:spChg>
        <pc:spChg chg="add del">
          <ac:chgData name="Chilukuri Saipujitha" userId="67b45f7b-e4d0-49f5-bd57-351ca540772d" providerId="ADAL" clId="{4F58DB29-5ECE-4071-AB4A-D4C64CBFABC9}" dt="2023-07-10T20:10:39.455" v="364" actId="26606"/>
          <ac:spMkLst>
            <pc:docMk/>
            <pc:sldMk cId="3636556331" sldId="320"/>
            <ac:spMk id="227" creationId="{AF2F604E-43BE-4DC3-B983-E071523364F8}"/>
          </ac:spMkLst>
        </pc:spChg>
        <pc:spChg chg="add del">
          <ac:chgData name="Chilukuri Saipujitha" userId="67b45f7b-e4d0-49f5-bd57-351ca540772d" providerId="ADAL" clId="{4F58DB29-5ECE-4071-AB4A-D4C64CBFABC9}" dt="2023-07-10T20:10:39.455" v="364" actId="26606"/>
          <ac:spMkLst>
            <pc:docMk/>
            <pc:sldMk cId="3636556331" sldId="320"/>
            <ac:spMk id="228" creationId="{08C9B587-E65E-4B52-B37C-ABEBB6E87928}"/>
          </ac:spMkLst>
        </pc:spChg>
        <pc:spChg chg="add del">
          <ac:chgData name="Chilukuri Saipujitha" userId="67b45f7b-e4d0-49f5-bd57-351ca540772d" providerId="ADAL" clId="{4F58DB29-5ECE-4071-AB4A-D4C64CBFABC9}" dt="2023-07-10T20:10:39.444" v="363" actId="26606"/>
          <ac:spMkLst>
            <pc:docMk/>
            <pc:sldMk cId="3636556331" sldId="320"/>
            <ac:spMk id="233" creationId="{51F77B6A-7F53-4B28-B73D-C8CC899AB221}"/>
          </ac:spMkLst>
        </pc:spChg>
        <pc:spChg chg="add del">
          <ac:chgData name="Chilukuri Saipujitha" userId="67b45f7b-e4d0-49f5-bd57-351ca540772d" providerId="ADAL" clId="{4F58DB29-5ECE-4071-AB4A-D4C64CBFABC9}" dt="2023-07-10T20:10:39.444" v="363" actId="26606"/>
          <ac:spMkLst>
            <pc:docMk/>
            <pc:sldMk cId="3636556331" sldId="320"/>
            <ac:spMk id="239" creationId="{F6E412EF-CF39-4C25-85B0-DB30B1B0A8C4}"/>
          </ac:spMkLst>
        </pc:spChg>
        <pc:spChg chg="add del">
          <ac:chgData name="Chilukuri Saipujitha" userId="67b45f7b-e4d0-49f5-bd57-351ca540772d" providerId="ADAL" clId="{4F58DB29-5ECE-4071-AB4A-D4C64CBFABC9}" dt="2023-07-10T20:10:39.444" v="363" actId="26606"/>
          <ac:spMkLst>
            <pc:docMk/>
            <pc:sldMk cId="3636556331" sldId="320"/>
            <ac:spMk id="241" creationId="{E8DA6235-17F2-4C9E-88C6-C5D38D8D3C03}"/>
          </ac:spMkLst>
        </pc:spChg>
        <pc:spChg chg="add del">
          <ac:chgData name="Chilukuri Saipujitha" userId="67b45f7b-e4d0-49f5-bd57-351ca540772d" providerId="ADAL" clId="{4F58DB29-5ECE-4071-AB4A-D4C64CBFABC9}" dt="2023-07-10T20:10:39.444" v="363" actId="26606"/>
          <ac:spMkLst>
            <pc:docMk/>
            <pc:sldMk cId="3636556331" sldId="320"/>
            <ac:spMk id="243" creationId="{B55DEF71-1741-4489-8E77-46FC5BAA66E2}"/>
          </ac:spMkLst>
        </pc:spChg>
        <pc:spChg chg="add del">
          <ac:chgData name="Chilukuri Saipujitha" userId="67b45f7b-e4d0-49f5-bd57-351ca540772d" providerId="ADAL" clId="{4F58DB29-5ECE-4071-AB4A-D4C64CBFABC9}" dt="2023-07-10T20:10:39.444" v="363" actId="26606"/>
          <ac:spMkLst>
            <pc:docMk/>
            <pc:sldMk cId="3636556331" sldId="320"/>
            <ac:spMk id="245" creationId="{82347B6D-A7CC-48EB-861F-917D0D61E3EA}"/>
          </ac:spMkLst>
        </pc:spChg>
        <pc:spChg chg="add del">
          <ac:chgData name="Chilukuri Saipujitha" userId="67b45f7b-e4d0-49f5-bd57-351ca540772d" providerId="ADAL" clId="{4F58DB29-5ECE-4071-AB4A-D4C64CBFABC9}" dt="2023-07-10T20:10:39.444" v="363" actId="26606"/>
          <ac:spMkLst>
            <pc:docMk/>
            <pc:sldMk cId="3636556331" sldId="320"/>
            <ac:spMk id="247" creationId="{A7A0A46D-CC9B-4E32-870A-7BC2DF940144}"/>
          </ac:spMkLst>
        </pc:spChg>
        <pc:spChg chg="add del">
          <ac:chgData name="Chilukuri Saipujitha" userId="67b45f7b-e4d0-49f5-bd57-351ca540772d" providerId="ADAL" clId="{4F58DB29-5ECE-4071-AB4A-D4C64CBFABC9}" dt="2023-07-10T20:10:39.444" v="363" actId="26606"/>
          <ac:spMkLst>
            <pc:docMk/>
            <pc:sldMk cId="3636556331" sldId="320"/>
            <ac:spMk id="249" creationId="{9178722E-1BD0-427E-BAAE-4F206DAB5818}"/>
          </ac:spMkLst>
        </pc:spChg>
        <pc:spChg chg="add del">
          <ac:chgData name="Chilukuri Saipujitha" userId="67b45f7b-e4d0-49f5-bd57-351ca540772d" providerId="ADAL" clId="{4F58DB29-5ECE-4071-AB4A-D4C64CBFABC9}" dt="2023-07-10T20:10:39.444" v="363" actId="26606"/>
          <ac:spMkLst>
            <pc:docMk/>
            <pc:sldMk cId="3636556331" sldId="320"/>
            <ac:spMk id="251" creationId="{A753B935-E3DD-466D-BFAC-68E0BE02D092}"/>
          </ac:spMkLst>
        </pc:spChg>
        <pc:spChg chg="add del">
          <ac:chgData name="Chilukuri Saipujitha" userId="67b45f7b-e4d0-49f5-bd57-351ca540772d" providerId="ADAL" clId="{4F58DB29-5ECE-4071-AB4A-D4C64CBFABC9}" dt="2023-07-10T20:10:39.444" v="363" actId="26606"/>
          <ac:spMkLst>
            <pc:docMk/>
            <pc:sldMk cId="3636556331" sldId="320"/>
            <ac:spMk id="253" creationId="{FB034F26-4148-4B59-B493-14D7A9A8BAA9}"/>
          </ac:spMkLst>
        </pc:spChg>
        <pc:spChg chg="add">
          <ac:chgData name="Chilukuri Saipujitha" userId="67b45f7b-e4d0-49f5-bd57-351ca540772d" providerId="ADAL" clId="{4F58DB29-5ECE-4071-AB4A-D4C64CBFABC9}" dt="2023-07-10T20:10:39.455" v="364" actId="26606"/>
          <ac:spMkLst>
            <pc:docMk/>
            <pc:sldMk cId="3636556331" sldId="320"/>
            <ac:spMk id="262" creationId="{0671A8AE-40A1-4631-A6B8-581AFF065482}"/>
          </ac:spMkLst>
        </pc:spChg>
        <pc:spChg chg="add">
          <ac:chgData name="Chilukuri Saipujitha" userId="67b45f7b-e4d0-49f5-bd57-351ca540772d" providerId="ADAL" clId="{4F58DB29-5ECE-4071-AB4A-D4C64CBFABC9}" dt="2023-07-10T20:10:39.455" v="364" actId="26606"/>
          <ac:spMkLst>
            <pc:docMk/>
            <pc:sldMk cId="3636556331" sldId="320"/>
            <ac:spMk id="263" creationId="{AB58EF07-17C2-48CF-ABB0-EEF1F17CB8F0}"/>
          </ac:spMkLst>
        </pc:spChg>
        <pc:spChg chg="add">
          <ac:chgData name="Chilukuri Saipujitha" userId="67b45f7b-e4d0-49f5-bd57-351ca540772d" providerId="ADAL" clId="{4F58DB29-5ECE-4071-AB4A-D4C64CBFABC9}" dt="2023-07-10T20:10:39.455" v="364" actId="26606"/>
          <ac:spMkLst>
            <pc:docMk/>
            <pc:sldMk cId="3636556331" sldId="320"/>
            <ac:spMk id="264" creationId="{AF2F604E-43BE-4DC3-B983-E071523364F8}"/>
          </ac:spMkLst>
        </pc:spChg>
        <pc:spChg chg="add">
          <ac:chgData name="Chilukuri Saipujitha" userId="67b45f7b-e4d0-49f5-bd57-351ca540772d" providerId="ADAL" clId="{4F58DB29-5ECE-4071-AB4A-D4C64CBFABC9}" dt="2023-07-10T20:10:39.455" v="364" actId="26606"/>
          <ac:spMkLst>
            <pc:docMk/>
            <pc:sldMk cId="3636556331" sldId="320"/>
            <ac:spMk id="265" creationId="{08C9B587-E65E-4B52-B37C-ABEBB6E87928}"/>
          </ac:spMkLst>
        </pc:spChg>
        <pc:grpChg chg="add del">
          <ac:chgData name="Chilukuri Saipujitha" userId="67b45f7b-e4d0-49f5-bd57-351ca540772d" providerId="ADAL" clId="{4F58DB29-5ECE-4071-AB4A-D4C64CBFABC9}" dt="2023-07-10T20:09:16.387" v="339" actId="26606"/>
          <ac:grpSpMkLst>
            <pc:docMk/>
            <pc:sldMk cId="3636556331" sldId="320"/>
            <ac:grpSpMk id="31" creationId="{0C156BF8-7FF7-440F-BE2B-417DFFE8BFA5}"/>
          </ac:grpSpMkLst>
        </pc:grpChg>
        <pc:grpChg chg="add del">
          <ac:chgData name="Chilukuri Saipujitha" userId="67b45f7b-e4d0-49f5-bd57-351ca540772d" providerId="ADAL" clId="{4F58DB29-5ECE-4071-AB4A-D4C64CBFABC9}" dt="2023-07-10T20:09:16.379" v="338" actId="26606"/>
          <ac:grpSpMkLst>
            <pc:docMk/>
            <pc:sldMk cId="3636556331" sldId="320"/>
            <ac:grpSpMk id="51" creationId="{1F4896D7-5AD0-4505-BCCD-82262CFEE2E1}"/>
          </ac:grpSpMkLst>
        </pc:grpChg>
        <pc:grpChg chg="add del">
          <ac:chgData name="Chilukuri Saipujitha" userId="67b45f7b-e4d0-49f5-bd57-351ca540772d" providerId="ADAL" clId="{4F58DB29-5ECE-4071-AB4A-D4C64CBFABC9}" dt="2023-07-10T20:09:16.379" v="338" actId="26606"/>
          <ac:grpSpMkLst>
            <pc:docMk/>
            <pc:sldMk cId="3636556331" sldId="320"/>
            <ac:grpSpMk id="223" creationId="{66FB5A75-BDE2-4F12-A95B-C48788A7685C}"/>
          </ac:grpSpMkLst>
        </pc:grpChg>
        <pc:grpChg chg="add del">
          <ac:chgData name="Chilukuri Saipujitha" userId="67b45f7b-e4d0-49f5-bd57-351ca540772d" providerId="ADAL" clId="{4F58DB29-5ECE-4071-AB4A-D4C64CBFABC9}" dt="2023-07-10T20:10:39.444" v="363" actId="26606"/>
          <ac:grpSpMkLst>
            <pc:docMk/>
            <pc:sldMk cId="3636556331" sldId="320"/>
            <ac:grpSpMk id="235" creationId="{2515629F-0D83-4A44-A125-CD50FC660AB4}"/>
          </ac:grpSpMkLst>
        </pc:grpChg>
        <pc:grpChg chg="add del">
          <ac:chgData name="Chilukuri Saipujitha" userId="67b45f7b-e4d0-49f5-bd57-351ca540772d" providerId="ADAL" clId="{4F58DB29-5ECE-4071-AB4A-D4C64CBFABC9}" dt="2023-07-10T20:10:39.444" v="363" actId="26606"/>
          <ac:grpSpMkLst>
            <pc:docMk/>
            <pc:sldMk cId="3636556331" sldId="320"/>
            <ac:grpSpMk id="255" creationId="{5E6BB5FD-DB7B-4BE3-BA45-1EF042115ED5}"/>
          </ac:grpSpMkLst>
        </pc:grpChg>
        <pc:picChg chg="mod ord">
          <ac:chgData name="Chilukuri Saipujitha" userId="67b45f7b-e4d0-49f5-bd57-351ca540772d" providerId="ADAL" clId="{4F58DB29-5ECE-4071-AB4A-D4C64CBFABC9}" dt="2023-07-10T20:11:01.523" v="368" actId="1076"/>
          <ac:picMkLst>
            <pc:docMk/>
            <pc:sldMk cId="3636556331" sldId="320"/>
            <ac:picMk id="5" creationId="{1A32EFB7-E872-AE2A-6AB1-5CCCFD460BC7}"/>
          </ac:picMkLst>
        </pc:picChg>
      </pc:sldChg>
      <pc:sldChg chg="addSp delSp modSp mod">
        <pc:chgData name="Chilukuri Saipujitha" userId="67b45f7b-e4d0-49f5-bd57-351ca540772d" providerId="ADAL" clId="{4F58DB29-5ECE-4071-AB4A-D4C64CBFABC9}" dt="2023-07-11T01:49:15.131" v="690" actId="1076"/>
        <pc:sldMkLst>
          <pc:docMk/>
          <pc:sldMk cId="3596979947" sldId="321"/>
        </pc:sldMkLst>
        <pc:spChg chg="mod">
          <ac:chgData name="Chilukuri Saipujitha" userId="67b45f7b-e4d0-49f5-bd57-351ca540772d" providerId="ADAL" clId="{4F58DB29-5ECE-4071-AB4A-D4C64CBFABC9}" dt="2023-07-11T01:49:15.131" v="690" actId="1076"/>
          <ac:spMkLst>
            <pc:docMk/>
            <pc:sldMk cId="3596979947" sldId="321"/>
            <ac:spMk id="2" creationId="{A6A294AF-4AE6-8A94-1035-968183E89C77}"/>
          </ac:spMkLst>
        </pc:spChg>
        <pc:spChg chg="mod">
          <ac:chgData name="Chilukuri Saipujitha" userId="67b45f7b-e4d0-49f5-bd57-351ca540772d" providerId="ADAL" clId="{4F58DB29-5ECE-4071-AB4A-D4C64CBFABC9}" dt="2023-07-11T01:48:56.856" v="687" actId="1076"/>
          <ac:spMkLst>
            <pc:docMk/>
            <pc:sldMk cId="3596979947" sldId="321"/>
            <ac:spMk id="3" creationId="{E4236DC5-E606-2268-C8FA-6EBD6F61D198}"/>
          </ac:spMkLst>
        </pc:spChg>
        <pc:spChg chg="del">
          <ac:chgData name="Chilukuri Saipujitha" userId="67b45f7b-e4d0-49f5-bd57-351ca540772d" providerId="ADAL" clId="{4F58DB29-5ECE-4071-AB4A-D4C64CBFABC9}" dt="2023-07-10T20:18:18.780" v="425" actId="26606"/>
          <ac:spMkLst>
            <pc:docMk/>
            <pc:sldMk cId="3596979947" sldId="321"/>
            <ac:spMk id="8" creationId="{5A0118C5-4F8D-4CF4-BADD-53FEACC6C42A}"/>
          </ac:spMkLst>
        </pc:spChg>
        <pc:spChg chg="del">
          <ac:chgData name="Chilukuri Saipujitha" userId="67b45f7b-e4d0-49f5-bd57-351ca540772d" providerId="ADAL" clId="{4F58DB29-5ECE-4071-AB4A-D4C64CBFABC9}" dt="2023-07-10T20:18:18.780" v="425" actId="26606"/>
          <ac:spMkLst>
            <pc:docMk/>
            <pc:sldMk cId="3596979947" sldId="321"/>
            <ac:spMk id="10" creationId="{4E0A5C5C-2A95-428E-9F6A-0D29EBD57C9F}"/>
          </ac:spMkLst>
        </pc:spChg>
        <pc:spChg chg="del">
          <ac:chgData name="Chilukuri Saipujitha" userId="67b45f7b-e4d0-49f5-bd57-351ca540772d" providerId="ADAL" clId="{4F58DB29-5ECE-4071-AB4A-D4C64CBFABC9}" dt="2023-07-10T20:18:18.780" v="425" actId="26606"/>
          <ac:spMkLst>
            <pc:docMk/>
            <pc:sldMk cId="3596979947" sldId="321"/>
            <ac:spMk id="12" creationId="{1056F38F-7C4E-461D-8709-7D0024AE1F79}"/>
          </ac:spMkLst>
        </pc:spChg>
        <pc:spChg chg="del">
          <ac:chgData name="Chilukuri Saipujitha" userId="67b45f7b-e4d0-49f5-bd57-351ca540772d" providerId="ADAL" clId="{4F58DB29-5ECE-4071-AB4A-D4C64CBFABC9}" dt="2023-07-10T20:18:18.780" v="425" actId="26606"/>
          <ac:spMkLst>
            <pc:docMk/>
            <pc:sldMk cId="3596979947" sldId="321"/>
            <ac:spMk id="14" creationId="{C7278469-3C3C-49CE-AEEE-E176A4900B78}"/>
          </ac:spMkLst>
        </pc:spChg>
        <pc:spChg chg="del">
          <ac:chgData name="Chilukuri Saipujitha" userId="67b45f7b-e4d0-49f5-bd57-351ca540772d" providerId="ADAL" clId="{4F58DB29-5ECE-4071-AB4A-D4C64CBFABC9}" dt="2023-07-10T20:18:18.780" v="425" actId="26606"/>
          <ac:spMkLst>
            <pc:docMk/>
            <pc:sldMk cId="3596979947" sldId="321"/>
            <ac:spMk id="20" creationId="{4C6598AB-1C17-4D54-951C-A082D94ACB7A}"/>
          </ac:spMkLst>
        </pc:spChg>
        <pc:spChg chg="del">
          <ac:chgData name="Chilukuri Saipujitha" userId="67b45f7b-e4d0-49f5-bd57-351ca540772d" providerId="ADAL" clId="{4F58DB29-5ECE-4071-AB4A-D4C64CBFABC9}" dt="2023-07-10T20:18:18.780" v="425" actId="26606"/>
          <ac:spMkLst>
            <pc:docMk/>
            <pc:sldMk cId="3596979947" sldId="321"/>
            <ac:spMk id="22" creationId="{C83B66D7-137D-4AC1-B172-53D60F08BEB5}"/>
          </ac:spMkLst>
        </pc:spChg>
        <pc:spChg chg="del">
          <ac:chgData name="Chilukuri Saipujitha" userId="67b45f7b-e4d0-49f5-bd57-351ca540772d" providerId="ADAL" clId="{4F58DB29-5ECE-4071-AB4A-D4C64CBFABC9}" dt="2023-07-10T20:18:18.780" v="425" actId="26606"/>
          <ac:spMkLst>
            <pc:docMk/>
            <pc:sldMk cId="3596979947" sldId="321"/>
            <ac:spMk id="24" creationId="{F6B92503-6984-4D15-8B98-8718709B785D}"/>
          </ac:spMkLst>
        </pc:spChg>
        <pc:spChg chg="del">
          <ac:chgData name="Chilukuri Saipujitha" userId="67b45f7b-e4d0-49f5-bd57-351ca540772d" providerId="ADAL" clId="{4F58DB29-5ECE-4071-AB4A-D4C64CBFABC9}" dt="2023-07-10T20:18:18.780" v="425" actId="26606"/>
          <ac:spMkLst>
            <pc:docMk/>
            <pc:sldMk cId="3596979947" sldId="321"/>
            <ac:spMk id="26" creationId="{08DDF938-524E-4C18-A47D-C00627832366}"/>
          </ac:spMkLst>
        </pc:spChg>
        <pc:spChg chg="add">
          <ac:chgData name="Chilukuri Saipujitha" userId="67b45f7b-e4d0-49f5-bd57-351ca540772d" providerId="ADAL" clId="{4F58DB29-5ECE-4071-AB4A-D4C64CBFABC9}" dt="2023-07-10T20:18:18.780" v="425" actId="26606"/>
          <ac:spMkLst>
            <pc:docMk/>
            <pc:sldMk cId="3596979947" sldId="321"/>
            <ac:spMk id="38" creationId="{B95B9BA8-1D69-4796-85F5-B6D0BD52354B}"/>
          </ac:spMkLst>
        </pc:spChg>
        <pc:grpChg chg="del">
          <ac:chgData name="Chilukuri Saipujitha" userId="67b45f7b-e4d0-49f5-bd57-351ca540772d" providerId="ADAL" clId="{4F58DB29-5ECE-4071-AB4A-D4C64CBFABC9}" dt="2023-07-10T20:18:18.780" v="425" actId="26606"/>
          <ac:grpSpMkLst>
            <pc:docMk/>
            <pc:sldMk cId="3596979947" sldId="321"/>
            <ac:grpSpMk id="16" creationId="{93DC754C-7E09-422D-A8BB-AF632E90DFA2}"/>
          </ac:grpSpMkLst>
        </pc:grpChg>
        <pc:grpChg chg="del">
          <ac:chgData name="Chilukuri Saipujitha" userId="67b45f7b-e4d0-49f5-bd57-351ca540772d" providerId="ADAL" clId="{4F58DB29-5ECE-4071-AB4A-D4C64CBFABC9}" dt="2023-07-10T20:18:18.780" v="425" actId="26606"/>
          <ac:grpSpMkLst>
            <pc:docMk/>
            <pc:sldMk cId="3596979947" sldId="321"/>
            <ac:grpSpMk id="28" creationId="{3773FAF5-C452-4455-9411-D6AF5EBD4CA9}"/>
          </ac:grpSpMkLst>
        </pc:grpChg>
        <pc:grpChg chg="add">
          <ac:chgData name="Chilukuri Saipujitha" userId="67b45f7b-e4d0-49f5-bd57-351ca540772d" providerId="ADAL" clId="{4F58DB29-5ECE-4071-AB4A-D4C64CBFABC9}" dt="2023-07-10T20:18:18.780" v="425" actId="26606"/>
          <ac:grpSpMkLst>
            <pc:docMk/>
            <pc:sldMk cId="3596979947" sldId="321"/>
            <ac:grpSpMk id="40" creationId="{D44E3F87-3D58-4B03-86B2-15A5C5B9C964}"/>
          </ac:grpSpMkLst>
        </pc:grpChg>
        <pc:picChg chg="add mod">
          <ac:chgData name="Chilukuri Saipujitha" userId="67b45f7b-e4d0-49f5-bd57-351ca540772d" providerId="ADAL" clId="{4F58DB29-5ECE-4071-AB4A-D4C64CBFABC9}" dt="2023-07-10T20:18:18.780" v="425" actId="26606"/>
          <ac:picMkLst>
            <pc:docMk/>
            <pc:sldMk cId="3596979947" sldId="321"/>
            <ac:picMk id="5" creationId="{6B953133-4792-6DA5-3700-BE7DA39CFAF7}"/>
          </ac:picMkLst>
        </pc:picChg>
      </pc:sldChg>
      <pc:sldChg chg="addSp delSp modSp mod setBg setClrOvrMap">
        <pc:chgData name="Chilukuri Saipujitha" userId="67b45f7b-e4d0-49f5-bd57-351ca540772d" providerId="ADAL" clId="{4F58DB29-5ECE-4071-AB4A-D4C64CBFABC9}" dt="2023-07-11T01:44:36.259" v="685" actId="2711"/>
        <pc:sldMkLst>
          <pc:docMk/>
          <pc:sldMk cId="4114706389" sldId="322"/>
        </pc:sldMkLst>
        <pc:spChg chg="mod">
          <ac:chgData name="Chilukuri Saipujitha" userId="67b45f7b-e4d0-49f5-bd57-351ca540772d" providerId="ADAL" clId="{4F58DB29-5ECE-4071-AB4A-D4C64CBFABC9}" dt="2023-07-11T01:44:36.259" v="685" actId="2711"/>
          <ac:spMkLst>
            <pc:docMk/>
            <pc:sldMk cId="4114706389" sldId="322"/>
            <ac:spMk id="2" creationId="{6FB1C372-A926-F911-588F-71330B380F67}"/>
          </ac:spMkLst>
        </pc:spChg>
        <pc:spChg chg="del">
          <ac:chgData name="Chilukuri Saipujitha" userId="67b45f7b-e4d0-49f5-bd57-351ca540772d" providerId="ADAL" clId="{4F58DB29-5ECE-4071-AB4A-D4C64CBFABC9}" dt="2023-07-10T20:02:59.444" v="207" actId="26606"/>
          <ac:spMkLst>
            <pc:docMk/>
            <pc:sldMk cId="4114706389" sldId="322"/>
            <ac:spMk id="11" creationId="{AA112172-1677-3FC0-E1C3-0D022B75F1AE}"/>
          </ac:spMkLst>
        </pc:spChg>
        <pc:spChg chg="add del">
          <ac:chgData name="Chilukuri Saipujitha" userId="67b45f7b-e4d0-49f5-bd57-351ca540772d" providerId="ADAL" clId="{4F58DB29-5ECE-4071-AB4A-D4C64CBFABC9}" dt="2023-07-11T01:35:53.648" v="470" actId="26606"/>
          <ac:spMkLst>
            <pc:docMk/>
            <pc:sldMk cId="4114706389" sldId="322"/>
            <ac:spMk id="16" creationId="{84524344-6823-49EA-89D4-E36A82A9FD62}"/>
          </ac:spMkLst>
        </pc:spChg>
        <pc:spChg chg="add del">
          <ac:chgData name="Chilukuri Saipujitha" userId="67b45f7b-e4d0-49f5-bd57-351ca540772d" providerId="ADAL" clId="{4F58DB29-5ECE-4071-AB4A-D4C64CBFABC9}" dt="2023-07-11T01:43:23.992" v="655" actId="26606"/>
          <ac:spMkLst>
            <pc:docMk/>
            <pc:sldMk cId="4114706389" sldId="322"/>
            <ac:spMk id="27" creationId="{3A397E3E-B90C-4D82-BAAA-36F7AC6A4565}"/>
          </ac:spMkLst>
        </pc:spChg>
        <pc:spChg chg="add del">
          <ac:chgData name="Chilukuri Saipujitha" userId="67b45f7b-e4d0-49f5-bd57-351ca540772d" providerId="ADAL" clId="{4F58DB29-5ECE-4071-AB4A-D4C64CBFABC9}" dt="2023-07-11T01:43:23.992" v="655" actId="26606"/>
          <ac:spMkLst>
            <pc:docMk/>
            <pc:sldMk cId="4114706389" sldId="322"/>
            <ac:spMk id="41" creationId="{90A7F83A-9728-4030-8E45-9ECF1ABCCC12}"/>
          </ac:spMkLst>
        </pc:spChg>
        <pc:spChg chg="add del">
          <ac:chgData name="Chilukuri Saipujitha" userId="67b45f7b-e4d0-49f5-bd57-351ca540772d" providerId="ADAL" clId="{4F58DB29-5ECE-4071-AB4A-D4C64CBFABC9}" dt="2023-07-11T01:43:23.992" v="655" actId="26606"/>
          <ac:spMkLst>
            <pc:docMk/>
            <pc:sldMk cId="4114706389" sldId="322"/>
            <ac:spMk id="43" creationId="{A2B5CBEA-F125-49B6-8335-227C325B112B}"/>
          </ac:spMkLst>
        </pc:spChg>
        <pc:spChg chg="add del">
          <ac:chgData name="Chilukuri Saipujitha" userId="67b45f7b-e4d0-49f5-bd57-351ca540772d" providerId="ADAL" clId="{4F58DB29-5ECE-4071-AB4A-D4C64CBFABC9}" dt="2023-07-11T01:43:23.992" v="655" actId="26606"/>
          <ac:spMkLst>
            <pc:docMk/>
            <pc:sldMk cId="4114706389" sldId="322"/>
            <ac:spMk id="45" creationId="{FEA9761C-7BB2-45E5-A5DB-A0B35362454A}"/>
          </ac:spMkLst>
        </pc:spChg>
        <pc:spChg chg="add del">
          <ac:chgData name="Chilukuri Saipujitha" userId="67b45f7b-e4d0-49f5-bd57-351ca540772d" providerId="ADAL" clId="{4F58DB29-5ECE-4071-AB4A-D4C64CBFABC9}" dt="2023-07-11T01:43:23.992" v="655" actId="26606"/>
          <ac:spMkLst>
            <pc:docMk/>
            <pc:sldMk cId="4114706389" sldId="322"/>
            <ac:spMk id="47" creationId="{4D1A5E71-B6B6-486A-8CDC-C7ABD9B903F6}"/>
          </ac:spMkLst>
        </pc:spChg>
        <pc:spChg chg="add del">
          <ac:chgData name="Chilukuri Saipujitha" userId="67b45f7b-e4d0-49f5-bd57-351ca540772d" providerId="ADAL" clId="{4F58DB29-5ECE-4071-AB4A-D4C64CBFABC9}" dt="2023-07-11T01:43:23.992" v="655" actId="26606"/>
          <ac:spMkLst>
            <pc:docMk/>
            <pc:sldMk cId="4114706389" sldId="322"/>
            <ac:spMk id="49" creationId="{8E44D629-6B8E-4D88-A77E-149C0ED03498}"/>
          </ac:spMkLst>
        </pc:spChg>
        <pc:grpChg chg="add del">
          <ac:chgData name="Chilukuri Saipujitha" userId="67b45f7b-e4d0-49f5-bd57-351ca540772d" providerId="ADAL" clId="{4F58DB29-5ECE-4071-AB4A-D4C64CBFABC9}" dt="2023-07-11T01:35:53.648" v="470" actId="26606"/>
          <ac:grpSpMkLst>
            <pc:docMk/>
            <pc:sldMk cId="4114706389" sldId="322"/>
            <ac:grpSpMk id="18" creationId="{83F0465A-8953-42AC-8F67-7B9A54E660A2}"/>
          </ac:grpSpMkLst>
        </pc:grpChg>
        <pc:grpChg chg="add del">
          <ac:chgData name="Chilukuri Saipujitha" userId="67b45f7b-e4d0-49f5-bd57-351ca540772d" providerId="ADAL" clId="{4F58DB29-5ECE-4071-AB4A-D4C64CBFABC9}" dt="2023-07-11T01:43:23.992" v="655" actId="26606"/>
          <ac:grpSpMkLst>
            <pc:docMk/>
            <pc:sldMk cId="4114706389" sldId="322"/>
            <ac:grpSpMk id="29" creationId="{0F0C2E5D-B08F-4A99-9D15-59D33148FE02}"/>
          </ac:grpSpMkLst>
        </pc:grpChg>
        <pc:grpChg chg="add del">
          <ac:chgData name="Chilukuri Saipujitha" userId="67b45f7b-e4d0-49f5-bd57-351ca540772d" providerId="ADAL" clId="{4F58DB29-5ECE-4071-AB4A-D4C64CBFABC9}" dt="2023-07-11T01:43:23.992" v="655" actId="26606"/>
          <ac:grpSpMkLst>
            <pc:docMk/>
            <pc:sldMk cId="4114706389" sldId="322"/>
            <ac:grpSpMk id="37" creationId="{5499343D-E927-41D0-B997-E44A300C68D8}"/>
          </ac:grpSpMkLst>
        </pc:grpChg>
        <pc:grpChg chg="add del">
          <ac:chgData name="Chilukuri Saipujitha" userId="67b45f7b-e4d0-49f5-bd57-351ca540772d" providerId="ADAL" clId="{4F58DB29-5ECE-4071-AB4A-D4C64CBFABC9}" dt="2023-07-11T01:43:23.992" v="655" actId="26606"/>
          <ac:grpSpMkLst>
            <pc:docMk/>
            <pc:sldMk cId="4114706389" sldId="322"/>
            <ac:grpSpMk id="51" creationId="{FB9739EB-7F66-433D-841F-AB3CD18700B7}"/>
          </ac:grpSpMkLst>
        </pc:grpChg>
        <pc:grpChg chg="add del">
          <ac:chgData name="Chilukuri Saipujitha" userId="67b45f7b-e4d0-49f5-bd57-351ca540772d" providerId="ADAL" clId="{4F58DB29-5ECE-4071-AB4A-D4C64CBFABC9}" dt="2023-07-11T01:43:23.992" v="655" actId="26606"/>
          <ac:grpSpMkLst>
            <pc:docMk/>
            <pc:sldMk cId="4114706389" sldId="322"/>
            <ac:grpSpMk id="58" creationId="{8B6BCBAB-41A5-4D6D-8C9B-55E3AA6FCC21}"/>
          </ac:grpSpMkLst>
        </pc:grpChg>
        <pc:picChg chg="add mod">
          <ac:chgData name="Chilukuri Saipujitha" userId="67b45f7b-e4d0-49f5-bd57-351ca540772d" providerId="ADAL" clId="{4F58DB29-5ECE-4071-AB4A-D4C64CBFABC9}" dt="2023-07-11T01:43:23.992" v="655" actId="26606"/>
          <ac:picMkLst>
            <pc:docMk/>
            <pc:sldMk cId="4114706389" sldId="322"/>
            <ac:picMk id="4" creationId="{0E13C04A-17DA-7B83-3A3A-3E428F1E4CAE}"/>
          </ac:picMkLst>
        </pc:picChg>
      </pc:sldChg>
      <pc:sldChg chg="addSp delSp modSp mod setBg addAnim setClrOvrMap">
        <pc:chgData name="Chilukuri Saipujitha" userId="67b45f7b-e4d0-49f5-bd57-351ca540772d" providerId="ADAL" clId="{4F58DB29-5ECE-4071-AB4A-D4C64CBFABC9}" dt="2023-07-11T01:50:44.496" v="698" actId="26606"/>
        <pc:sldMkLst>
          <pc:docMk/>
          <pc:sldMk cId="64117233" sldId="323"/>
        </pc:sldMkLst>
        <pc:spChg chg="mod ord">
          <ac:chgData name="Chilukuri Saipujitha" userId="67b45f7b-e4d0-49f5-bd57-351ca540772d" providerId="ADAL" clId="{4F58DB29-5ECE-4071-AB4A-D4C64CBFABC9}" dt="2023-07-11T01:50:44.496" v="698" actId="26606"/>
          <ac:spMkLst>
            <pc:docMk/>
            <pc:sldMk cId="64117233" sldId="323"/>
            <ac:spMk id="2" creationId="{F0B4EAA2-3744-5E6A-1C64-99D0B8E4B55C}"/>
          </ac:spMkLst>
        </pc:spChg>
        <pc:spChg chg="del">
          <ac:chgData name="Chilukuri Saipujitha" userId="67b45f7b-e4d0-49f5-bd57-351ca540772d" providerId="ADAL" clId="{4F58DB29-5ECE-4071-AB4A-D4C64CBFABC9}" dt="2023-07-10T20:02:50.741" v="206" actId="26606"/>
          <ac:spMkLst>
            <pc:docMk/>
            <pc:sldMk cId="64117233" sldId="323"/>
            <ac:spMk id="3" creationId="{C4BD305B-5580-DFAD-E1F3-574F816E834A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8" creationId="{3A397E3E-B90C-4D82-BAAA-36F7AC6A4565}"/>
          </ac:spMkLst>
        </pc:spChg>
        <pc:spChg chg="add del">
          <ac:chgData name="Chilukuri Saipujitha" userId="67b45f7b-e4d0-49f5-bd57-351ca540772d" providerId="ADAL" clId="{4F58DB29-5ECE-4071-AB4A-D4C64CBFABC9}" dt="2023-07-11T01:50:44.496" v="698" actId="26606"/>
          <ac:spMkLst>
            <pc:docMk/>
            <pc:sldMk cId="64117233" sldId="323"/>
            <ac:spMk id="9" creationId="{3A397E3E-B90C-4D82-BAAA-36F7AC6A4565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10" creationId="{E16C8D8F-10E9-4498-ABDB-0F923F8B6837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12" creationId="{1E5A83E3-8A11-4492-BB6E-F5F2240316FB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14" creationId="{8CF5E676-CA04-4CED-9F1E-5026ED66E66D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16" creationId="{6BA9E676-A8FC-4C2F-8D78-C13ED8ABDBA8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18" creationId="{A2B5CBEA-F125-49B6-8335-227C325B112B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20" creationId="{EECD79B5-5FC5-495F-BFD6-346C16E787A7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22" creationId="{2C1D3151-5F97-4860-B56C-C98BD62CC255}"/>
          </ac:spMkLst>
        </pc:spChg>
        <pc:spChg chg="add del">
          <ac:chgData name="Chilukuri Saipujitha" userId="67b45f7b-e4d0-49f5-bd57-351ca540772d" providerId="ADAL" clId="{4F58DB29-5ECE-4071-AB4A-D4C64CBFABC9}" dt="2023-07-11T01:50:44.496" v="698" actId="26606"/>
          <ac:spMkLst>
            <pc:docMk/>
            <pc:sldMk cId="64117233" sldId="323"/>
            <ac:spMk id="23" creationId="{90A7F83A-9728-4030-8E45-9ECF1ABCCC12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24" creationId="{32D9D048-3063-435A-8C23-26C1907E9619}"/>
          </ac:spMkLst>
        </pc:spChg>
        <pc:spChg chg="add del">
          <ac:chgData name="Chilukuri Saipujitha" userId="67b45f7b-e4d0-49f5-bd57-351ca540772d" providerId="ADAL" clId="{4F58DB29-5ECE-4071-AB4A-D4C64CBFABC9}" dt="2023-07-11T01:50:44.496" v="698" actId="26606"/>
          <ac:spMkLst>
            <pc:docMk/>
            <pc:sldMk cId="64117233" sldId="323"/>
            <ac:spMk id="25" creationId="{A2B5CBEA-F125-49B6-8335-227C325B112B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26" creationId="{8DE96824-E506-4448-8704-5EC7BF7BC51B}"/>
          </ac:spMkLst>
        </pc:spChg>
        <pc:spChg chg="add del">
          <ac:chgData name="Chilukuri Saipujitha" userId="67b45f7b-e4d0-49f5-bd57-351ca540772d" providerId="ADAL" clId="{4F58DB29-5ECE-4071-AB4A-D4C64CBFABC9}" dt="2023-07-11T01:50:44.496" v="698" actId="26606"/>
          <ac:spMkLst>
            <pc:docMk/>
            <pc:sldMk cId="64117233" sldId="323"/>
            <ac:spMk id="27" creationId="{FEA9761C-7BB2-45E5-A5DB-A0B35362454A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28" creationId="{4D1A5E71-B6B6-486A-8CDC-C7ABD9B903F6}"/>
          </ac:spMkLst>
        </pc:spChg>
        <pc:spChg chg="add del">
          <ac:chgData name="Chilukuri Saipujitha" userId="67b45f7b-e4d0-49f5-bd57-351ca540772d" providerId="ADAL" clId="{4F58DB29-5ECE-4071-AB4A-D4C64CBFABC9}" dt="2023-07-11T01:50:44.496" v="698" actId="26606"/>
          <ac:spMkLst>
            <pc:docMk/>
            <pc:sldMk cId="64117233" sldId="323"/>
            <ac:spMk id="29" creationId="{4D1A5E71-B6B6-486A-8CDC-C7ABD9B903F6}"/>
          </ac:spMkLst>
        </pc:spChg>
        <pc:spChg chg="add del">
          <ac:chgData name="Chilukuri Saipujitha" userId="67b45f7b-e4d0-49f5-bd57-351ca540772d" providerId="ADAL" clId="{4F58DB29-5ECE-4071-AB4A-D4C64CBFABC9}" dt="2023-07-10T20:03:25.784" v="208" actId="26606"/>
          <ac:spMkLst>
            <pc:docMk/>
            <pc:sldMk cId="64117233" sldId="323"/>
            <ac:spMk id="30" creationId="{B6C541AE-9B02-44C0-B8C6-B2DEA7ED3813}"/>
          </ac:spMkLst>
        </pc:spChg>
        <pc:spChg chg="add del">
          <ac:chgData name="Chilukuri Saipujitha" userId="67b45f7b-e4d0-49f5-bd57-351ca540772d" providerId="ADAL" clId="{4F58DB29-5ECE-4071-AB4A-D4C64CBFABC9}" dt="2023-07-11T01:50:44.496" v="698" actId="26606"/>
          <ac:spMkLst>
            <pc:docMk/>
            <pc:sldMk cId="64117233" sldId="323"/>
            <ac:spMk id="31" creationId="{8E44D629-6B8E-4D88-A77E-149C0ED03498}"/>
          </ac:spMkLst>
        </pc:spChg>
        <pc:spChg chg="add del">
          <ac:chgData name="Chilukuri Saipujitha" userId="67b45f7b-e4d0-49f5-bd57-351ca540772d" providerId="ADAL" clId="{4F58DB29-5ECE-4071-AB4A-D4C64CBFABC9}" dt="2023-07-11T01:37:03.365" v="487" actId="26606"/>
          <ac:spMkLst>
            <pc:docMk/>
            <pc:sldMk cId="64117233" sldId="323"/>
            <ac:spMk id="35" creationId="{194A6B0C-8C4F-4A54-A0D6-AE599481586C}"/>
          </ac:spMkLst>
        </pc:spChg>
        <pc:spChg chg="add del">
          <ac:chgData name="Chilukuri Saipujitha" userId="67b45f7b-e4d0-49f5-bd57-351ca540772d" providerId="ADAL" clId="{4F58DB29-5ECE-4071-AB4A-D4C64CBFABC9}" dt="2023-07-11T01:37:03.365" v="487" actId="26606"/>
          <ac:spMkLst>
            <pc:docMk/>
            <pc:sldMk cId="64117233" sldId="323"/>
            <ac:spMk id="37" creationId="{A429DF74-9E63-4789-8989-B67CD7010857}"/>
          </ac:spMkLst>
        </pc:spChg>
        <pc:spChg chg="add del">
          <ac:chgData name="Chilukuri Saipujitha" userId="67b45f7b-e4d0-49f5-bd57-351ca540772d" providerId="ADAL" clId="{4F58DB29-5ECE-4071-AB4A-D4C64CBFABC9}" dt="2023-07-11T01:37:03.344" v="486" actId="26606"/>
          <ac:spMkLst>
            <pc:docMk/>
            <pc:sldMk cId="64117233" sldId="323"/>
            <ac:spMk id="46" creationId="{FB5B0058-AF13-4859-B429-4EDDE2A26F7F}"/>
          </ac:spMkLst>
        </pc:spChg>
        <pc:spChg chg="add del">
          <ac:chgData name="Chilukuri Saipujitha" userId="67b45f7b-e4d0-49f5-bd57-351ca540772d" providerId="ADAL" clId="{4F58DB29-5ECE-4071-AB4A-D4C64CBFABC9}" dt="2023-07-11T01:37:03.344" v="486" actId="26606"/>
          <ac:spMkLst>
            <pc:docMk/>
            <pc:sldMk cId="64117233" sldId="323"/>
            <ac:spMk id="48" creationId="{D84C2E9E-0B5D-4B5F-9A1F-70EBDCE39034}"/>
          </ac:spMkLst>
        </pc:spChg>
        <pc:spChg chg="add del">
          <ac:chgData name="Chilukuri Saipujitha" userId="67b45f7b-e4d0-49f5-bd57-351ca540772d" providerId="ADAL" clId="{4F58DB29-5ECE-4071-AB4A-D4C64CBFABC9}" dt="2023-07-11T01:50:44.496" v="698" actId="26606"/>
          <ac:spMkLst>
            <pc:docMk/>
            <pc:sldMk cId="64117233" sldId="323"/>
            <ac:spMk id="52" creationId="{0671A8AE-40A1-4631-A6B8-581AFF065482}"/>
          </ac:spMkLst>
        </pc:spChg>
        <pc:spChg chg="add del">
          <ac:chgData name="Chilukuri Saipujitha" userId="67b45f7b-e4d0-49f5-bd57-351ca540772d" providerId="ADAL" clId="{4F58DB29-5ECE-4071-AB4A-D4C64CBFABC9}" dt="2023-07-11T01:50:44.496" v="698" actId="26606"/>
          <ac:spMkLst>
            <pc:docMk/>
            <pc:sldMk cId="64117233" sldId="323"/>
            <ac:spMk id="53" creationId="{08C9B587-E65E-4B52-B37C-ABEBB6E87928}"/>
          </ac:spMkLst>
        </pc:spChg>
        <pc:spChg chg="add del">
          <ac:chgData name="Chilukuri Saipujitha" userId="67b45f7b-e4d0-49f5-bd57-351ca540772d" providerId="ADAL" clId="{4F58DB29-5ECE-4071-AB4A-D4C64CBFABC9}" dt="2023-07-11T01:41:01.029" v="629" actId="26606"/>
          <ac:spMkLst>
            <pc:docMk/>
            <pc:sldMk cId="64117233" sldId="323"/>
            <ac:spMk id="55" creationId="{9B37791B-B040-4694-BFDC-8DD132D86E8E}"/>
          </ac:spMkLst>
        </pc:spChg>
        <pc:spChg chg="add del">
          <ac:chgData name="Chilukuri Saipujitha" userId="67b45f7b-e4d0-49f5-bd57-351ca540772d" providerId="ADAL" clId="{4F58DB29-5ECE-4071-AB4A-D4C64CBFABC9}" dt="2023-07-11T01:50:44.496" v="698" actId="26606"/>
          <ac:spMkLst>
            <pc:docMk/>
            <pc:sldMk cId="64117233" sldId="323"/>
            <ac:spMk id="57" creationId="{AB58EF07-17C2-48CF-ABB0-EEF1F17CB8F0}"/>
          </ac:spMkLst>
        </pc:spChg>
        <pc:spChg chg="add del">
          <ac:chgData name="Chilukuri Saipujitha" userId="67b45f7b-e4d0-49f5-bd57-351ca540772d" providerId="ADAL" clId="{4F58DB29-5ECE-4071-AB4A-D4C64CBFABC9}" dt="2023-07-11T01:50:44.496" v="698" actId="26606"/>
          <ac:spMkLst>
            <pc:docMk/>
            <pc:sldMk cId="64117233" sldId="323"/>
            <ac:spMk id="59" creationId="{AF2F604E-43BE-4DC3-B983-E071523364F8}"/>
          </ac:spMkLst>
        </pc:spChg>
        <pc:spChg chg="add del">
          <ac:chgData name="Chilukuri Saipujitha" userId="67b45f7b-e4d0-49f5-bd57-351ca540772d" providerId="ADAL" clId="{4F58DB29-5ECE-4071-AB4A-D4C64CBFABC9}" dt="2023-07-11T01:42:02.869" v="650" actId="26606"/>
          <ac:spMkLst>
            <pc:docMk/>
            <pc:sldMk cId="64117233" sldId="323"/>
            <ac:spMk id="61" creationId="{657F69E0-C4B0-4BEC-A689-4F8D877F05D4}"/>
          </ac:spMkLst>
        </pc:spChg>
        <pc:spChg chg="add del">
          <ac:chgData name="Chilukuri Saipujitha" userId="67b45f7b-e4d0-49f5-bd57-351ca540772d" providerId="ADAL" clId="{4F58DB29-5ECE-4071-AB4A-D4C64CBFABC9}" dt="2023-07-11T01:42:02.869" v="650" actId="26606"/>
          <ac:spMkLst>
            <pc:docMk/>
            <pc:sldMk cId="64117233" sldId="323"/>
            <ac:spMk id="63" creationId="{9F6380B4-6A1C-481E-8408-B4E6C75B9B81}"/>
          </ac:spMkLst>
        </pc:spChg>
        <pc:grpChg chg="add del">
          <ac:chgData name="Chilukuri Saipujitha" userId="67b45f7b-e4d0-49f5-bd57-351ca540772d" providerId="ADAL" clId="{4F58DB29-5ECE-4071-AB4A-D4C64CBFABC9}" dt="2023-07-11T01:50:44.496" v="698" actId="26606"/>
          <ac:grpSpMkLst>
            <pc:docMk/>
            <pc:sldMk cId="64117233" sldId="323"/>
            <ac:grpSpMk id="11" creationId="{0F0C2E5D-B08F-4A99-9D15-59D33148FE02}"/>
          </ac:grpSpMkLst>
        </pc:grpChg>
        <pc:grpChg chg="add del">
          <ac:chgData name="Chilukuri Saipujitha" userId="67b45f7b-e4d0-49f5-bd57-351ca540772d" providerId="ADAL" clId="{4F58DB29-5ECE-4071-AB4A-D4C64CBFABC9}" dt="2023-07-11T01:50:44.496" v="698" actId="26606"/>
          <ac:grpSpMkLst>
            <pc:docMk/>
            <pc:sldMk cId="64117233" sldId="323"/>
            <ac:grpSpMk id="19" creationId="{5499343D-E927-41D0-B997-E44A300C68D8}"/>
          </ac:grpSpMkLst>
        </pc:grpChg>
        <pc:grpChg chg="add del">
          <ac:chgData name="Chilukuri Saipujitha" userId="67b45f7b-e4d0-49f5-bd57-351ca540772d" providerId="ADAL" clId="{4F58DB29-5ECE-4071-AB4A-D4C64CBFABC9}" dt="2023-07-11T01:50:44.496" v="698" actId="26606"/>
          <ac:grpSpMkLst>
            <pc:docMk/>
            <pc:sldMk cId="64117233" sldId="323"/>
            <ac:grpSpMk id="33" creationId="{FB9739EB-7F66-433D-841F-AB3CD18700B7}"/>
          </ac:grpSpMkLst>
        </pc:grpChg>
        <pc:grpChg chg="add del">
          <ac:chgData name="Chilukuri Saipujitha" userId="67b45f7b-e4d0-49f5-bd57-351ca540772d" providerId="ADAL" clId="{4F58DB29-5ECE-4071-AB4A-D4C64CBFABC9}" dt="2023-07-11T01:37:03.365" v="487" actId="26606"/>
          <ac:grpSpMkLst>
            <pc:docMk/>
            <pc:sldMk cId="64117233" sldId="323"/>
            <ac:grpSpMk id="39" creationId="{102A1009-FCAE-4CE9-98DA-2523F93A9016}"/>
          </ac:grpSpMkLst>
        </pc:grpChg>
        <pc:grpChg chg="add del">
          <ac:chgData name="Chilukuri Saipujitha" userId="67b45f7b-e4d0-49f5-bd57-351ca540772d" providerId="ADAL" clId="{4F58DB29-5ECE-4071-AB4A-D4C64CBFABC9}" dt="2023-07-11T01:50:44.496" v="698" actId="26606"/>
          <ac:grpSpMkLst>
            <pc:docMk/>
            <pc:sldMk cId="64117233" sldId="323"/>
            <ac:grpSpMk id="40" creationId="{8B6BCBAB-41A5-4D6D-8C9B-55E3AA6FCC21}"/>
          </ac:grpSpMkLst>
        </pc:grpChg>
        <pc:grpChg chg="add del">
          <ac:chgData name="Chilukuri Saipujitha" userId="67b45f7b-e4d0-49f5-bd57-351ca540772d" providerId="ADAL" clId="{4F58DB29-5ECE-4071-AB4A-D4C64CBFABC9}" dt="2023-07-11T01:41:01.029" v="629" actId="26606"/>
          <ac:grpSpMkLst>
            <pc:docMk/>
            <pc:sldMk cId="64117233" sldId="323"/>
            <ac:grpSpMk id="56" creationId="{4B2AE301-8298-47C2-81FA-781BA50D9933}"/>
          </ac:grpSpMkLst>
        </pc:grpChg>
        <pc:picChg chg="add mod ord">
          <ac:chgData name="Chilukuri Saipujitha" userId="67b45f7b-e4d0-49f5-bd57-351ca540772d" providerId="ADAL" clId="{4F58DB29-5ECE-4071-AB4A-D4C64CBFABC9}" dt="2023-07-11T01:50:44.496" v="698" actId="26606"/>
          <ac:picMkLst>
            <pc:docMk/>
            <pc:sldMk cId="64117233" sldId="323"/>
            <ac:picMk id="4" creationId="{90EE8549-E52C-CD60-241E-6F63124B40D9}"/>
          </ac:picMkLst>
        </pc:picChg>
      </pc:sldChg>
      <pc:sldChg chg="addSp delSp modSp mod">
        <pc:chgData name="Chilukuri Saipujitha" userId="67b45f7b-e4d0-49f5-bd57-351ca540772d" providerId="ADAL" clId="{4F58DB29-5ECE-4071-AB4A-D4C64CBFABC9}" dt="2023-07-10T20:02:00.619" v="196" actId="255"/>
        <pc:sldMkLst>
          <pc:docMk/>
          <pc:sldMk cId="1972596612" sldId="324"/>
        </pc:sldMkLst>
        <pc:spChg chg="add del mod">
          <ac:chgData name="Chilukuri Saipujitha" userId="67b45f7b-e4d0-49f5-bd57-351ca540772d" providerId="ADAL" clId="{4F58DB29-5ECE-4071-AB4A-D4C64CBFABC9}" dt="2023-07-10T20:02:00.619" v="196" actId="255"/>
          <ac:spMkLst>
            <pc:docMk/>
            <pc:sldMk cId="1972596612" sldId="324"/>
            <ac:spMk id="2" creationId="{06E7841C-EAB1-6A1D-5351-23B34BDBAAE5}"/>
          </ac:spMkLst>
        </pc:spChg>
        <pc:picChg chg="mod">
          <ac:chgData name="Chilukuri Saipujitha" userId="67b45f7b-e4d0-49f5-bd57-351ca540772d" providerId="ADAL" clId="{4F58DB29-5ECE-4071-AB4A-D4C64CBFABC9}" dt="2023-07-10T19:56:50.266" v="53" actId="1076"/>
          <ac:picMkLst>
            <pc:docMk/>
            <pc:sldMk cId="1972596612" sldId="324"/>
            <ac:picMk id="5" creationId="{A20D2D0F-C68B-19B6-ABFA-B61714FDEAF4}"/>
          </ac:picMkLst>
        </pc:picChg>
      </pc:sldChg>
      <pc:sldChg chg="addSp delSp modSp mod">
        <pc:chgData name="Chilukuri Saipujitha" userId="67b45f7b-e4d0-49f5-bd57-351ca540772d" providerId="ADAL" clId="{4F58DB29-5ECE-4071-AB4A-D4C64CBFABC9}" dt="2023-07-10T19:56:22.281" v="50" actId="1076"/>
        <pc:sldMkLst>
          <pc:docMk/>
          <pc:sldMk cId="3319669521" sldId="326"/>
        </pc:sldMkLst>
        <pc:spChg chg="add mod">
          <ac:chgData name="Chilukuri Saipujitha" userId="67b45f7b-e4d0-49f5-bd57-351ca540772d" providerId="ADAL" clId="{4F58DB29-5ECE-4071-AB4A-D4C64CBFABC9}" dt="2023-07-10T19:56:22.281" v="50" actId="1076"/>
          <ac:spMkLst>
            <pc:docMk/>
            <pc:sldMk cId="3319669521" sldId="326"/>
            <ac:spMk id="2" creationId="{6EB5B63C-70B7-9D39-41A6-8B9CE4EE2B54}"/>
          </ac:spMkLst>
        </pc:spChg>
        <pc:spChg chg="del">
          <ac:chgData name="Chilukuri Saipujitha" userId="67b45f7b-e4d0-49f5-bd57-351ca540772d" providerId="ADAL" clId="{4F58DB29-5ECE-4071-AB4A-D4C64CBFABC9}" dt="2023-07-10T19:54:50.980" v="1" actId="26606"/>
          <ac:spMkLst>
            <pc:docMk/>
            <pc:sldMk cId="3319669521" sldId="326"/>
            <ac:spMk id="10" creationId="{ED55A19D-297C-4231-AD1F-08EF9B4AA8F4}"/>
          </ac:spMkLst>
        </pc:spChg>
        <pc:spChg chg="del">
          <ac:chgData name="Chilukuri Saipujitha" userId="67b45f7b-e4d0-49f5-bd57-351ca540772d" providerId="ADAL" clId="{4F58DB29-5ECE-4071-AB4A-D4C64CBFABC9}" dt="2023-07-10T19:54:50.980" v="1" actId="26606"/>
          <ac:spMkLst>
            <pc:docMk/>
            <pc:sldMk cId="3319669521" sldId="326"/>
            <ac:spMk id="12" creationId="{EBAB6C56-3D38-4923-996E-BD474BBB91E9}"/>
          </ac:spMkLst>
        </pc:spChg>
        <pc:spChg chg="del">
          <ac:chgData name="Chilukuri Saipujitha" userId="67b45f7b-e4d0-49f5-bd57-351ca540772d" providerId="ADAL" clId="{4F58DB29-5ECE-4071-AB4A-D4C64CBFABC9}" dt="2023-07-10T19:54:50.980" v="1" actId="26606"/>
          <ac:spMkLst>
            <pc:docMk/>
            <pc:sldMk cId="3319669521" sldId="326"/>
            <ac:spMk id="14" creationId="{20CD21DB-082D-417D-A5AB-FC838AF9D944}"/>
          </ac:spMkLst>
        </pc:spChg>
        <pc:spChg chg="add">
          <ac:chgData name="Chilukuri Saipujitha" userId="67b45f7b-e4d0-49f5-bd57-351ca540772d" providerId="ADAL" clId="{4F58DB29-5ECE-4071-AB4A-D4C64CBFABC9}" dt="2023-07-10T19:54:50.980" v="1" actId="26606"/>
          <ac:spMkLst>
            <pc:docMk/>
            <pc:sldMk cId="3319669521" sldId="326"/>
            <ac:spMk id="19" creationId="{ED55A19D-297C-4231-AD1F-08EF9B4AA8F4}"/>
          </ac:spMkLst>
        </pc:spChg>
        <pc:spChg chg="add">
          <ac:chgData name="Chilukuri Saipujitha" userId="67b45f7b-e4d0-49f5-bd57-351ca540772d" providerId="ADAL" clId="{4F58DB29-5ECE-4071-AB4A-D4C64CBFABC9}" dt="2023-07-10T19:54:50.980" v="1" actId="26606"/>
          <ac:spMkLst>
            <pc:docMk/>
            <pc:sldMk cId="3319669521" sldId="326"/>
            <ac:spMk id="21" creationId="{EBAB6C56-3D38-4923-996E-BD474BBB91E9}"/>
          </ac:spMkLst>
        </pc:spChg>
        <pc:spChg chg="add">
          <ac:chgData name="Chilukuri Saipujitha" userId="67b45f7b-e4d0-49f5-bd57-351ca540772d" providerId="ADAL" clId="{4F58DB29-5ECE-4071-AB4A-D4C64CBFABC9}" dt="2023-07-10T19:54:50.980" v="1" actId="26606"/>
          <ac:spMkLst>
            <pc:docMk/>
            <pc:sldMk cId="3319669521" sldId="326"/>
            <ac:spMk id="23" creationId="{20CD21DB-082D-417D-A5AB-FC838AF9D944}"/>
          </ac:spMkLst>
        </pc:spChg>
        <pc:spChg chg="add">
          <ac:chgData name="Chilukuri Saipujitha" userId="67b45f7b-e4d0-49f5-bd57-351ca540772d" providerId="ADAL" clId="{4F58DB29-5ECE-4071-AB4A-D4C64CBFABC9}" dt="2023-07-10T19:54:50.980" v="1" actId="26606"/>
          <ac:spMkLst>
            <pc:docMk/>
            <pc:sldMk cId="3319669521" sldId="326"/>
            <ac:spMk id="25" creationId="{7BD8AB83-2763-4392-B4B9-049CDF1F6EA4}"/>
          </ac:spMkLst>
        </pc:spChg>
        <pc:spChg chg="add">
          <ac:chgData name="Chilukuri Saipujitha" userId="67b45f7b-e4d0-49f5-bd57-351ca540772d" providerId="ADAL" clId="{4F58DB29-5ECE-4071-AB4A-D4C64CBFABC9}" dt="2023-07-10T19:54:50.980" v="1" actId="26606"/>
          <ac:spMkLst>
            <pc:docMk/>
            <pc:sldMk cId="3319669521" sldId="326"/>
            <ac:spMk id="27" creationId="{480F071C-C35C-4CE1-8EE5-8ED96E2F4E25}"/>
          </ac:spMkLst>
        </pc:spChg>
        <pc:spChg chg="add">
          <ac:chgData name="Chilukuri Saipujitha" userId="67b45f7b-e4d0-49f5-bd57-351ca540772d" providerId="ADAL" clId="{4F58DB29-5ECE-4071-AB4A-D4C64CBFABC9}" dt="2023-07-10T19:54:50.980" v="1" actId="26606"/>
          <ac:spMkLst>
            <pc:docMk/>
            <pc:sldMk cId="3319669521" sldId="326"/>
            <ac:spMk id="29" creationId="{CD97FAB4-59E0-4E65-B50B-867B14D2A067}"/>
          </ac:spMkLst>
        </pc:spChg>
        <pc:spChg chg="add">
          <ac:chgData name="Chilukuri Saipujitha" userId="67b45f7b-e4d0-49f5-bd57-351ca540772d" providerId="ADAL" clId="{4F58DB29-5ECE-4071-AB4A-D4C64CBFABC9}" dt="2023-07-10T19:54:50.980" v="1" actId="26606"/>
          <ac:spMkLst>
            <pc:docMk/>
            <pc:sldMk cId="3319669521" sldId="326"/>
            <ac:spMk id="31" creationId="{0D578F4B-2751-4FC2-8853-FAC5C59139C1}"/>
          </ac:spMkLst>
        </pc:spChg>
        <pc:picChg chg="mod">
          <ac:chgData name="Chilukuri Saipujitha" userId="67b45f7b-e4d0-49f5-bd57-351ca540772d" providerId="ADAL" clId="{4F58DB29-5ECE-4071-AB4A-D4C64CBFABC9}" dt="2023-07-10T19:54:53.582" v="2" actId="1076"/>
          <ac:picMkLst>
            <pc:docMk/>
            <pc:sldMk cId="3319669521" sldId="326"/>
            <ac:picMk id="5" creationId="{C01B871E-DD3E-B5F0-8730-8E524DC9BF49}"/>
          </ac:picMkLst>
        </pc:picChg>
      </pc:sldChg>
      <pc:sldChg chg="addSp delSp modSp new mod setBg addAnim">
        <pc:chgData name="Chilukuri Saipujitha" userId="67b45f7b-e4d0-49f5-bd57-351ca540772d" providerId="ADAL" clId="{4F58DB29-5ECE-4071-AB4A-D4C64CBFABC9}" dt="2023-07-11T04:20:16.315" v="1598" actId="1076"/>
        <pc:sldMkLst>
          <pc:docMk/>
          <pc:sldMk cId="1679329807" sldId="327"/>
        </pc:sldMkLst>
        <pc:spChg chg="mod">
          <ac:chgData name="Chilukuri Saipujitha" userId="67b45f7b-e4d0-49f5-bd57-351ca540772d" providerId="ADAL" clId="{4F58DB29-5ECE-4071-AB4A-D4C64CBFABC9}" dt="2023-07-11T04:20:16.315" v="1598" actId="1076"/>
          <ac:spMkLst>
            <pc:docMk/>
            <pc:sldMk cId="1679329807" sldId="327"/>
            <ac:spMk id="2" creationId="{038B29BF-60F5-279F-DF67-92C6B53E96BD}"/>
          </ac:spMkLst>
        </pc:spChg>
        <pc:spChg chg="del">
          <ac:chgData name="Chilukuri Saipujitha" userId="67b45f7b-e4d0-49f5-bd57-351ca540772d" providerId="ADAL" clId="{4F58DB29-5ECE-4071-AB4A-D4C64CBFABC9}" dt="2023-07-10T20:18:43.042" v="428" actId="26606"/>
          <ac:spMkLst>
            <pc:docMk/>
            <pc:sldMk cId="1679329807" sldId="327"/>
            <ac:spMk id="3" creationId="{943B4235-248B-E875-193F-09B1C6226D5B}"/>
          </ac:spMkLst>
        </pc:spChg>
        <pc:spChg chg="add del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8" creationId="{489B7BFD-8F45-4093-AD9C-91B15B0503D9}"/>
          </ac:spMkLst>
        </pc:spChg>
        <pc:spChg chg="add del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14" creationId="{498F8FF6-43B4-494A-AF8F-123A4983EDF7}"/>
          </ac:spMkLst>
        </pc:spChg>
        <pc:spChg chg="add del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16" creationId="{2B06059C-C357-4011-82B9-9C0106301384}"/>
          </ac:spMkLst>
        </pc:spChg>
        <pc:spChg chg="add del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18" creationId="{5AFEC601-A132-47EE-B0C2-B38ACD9FCE6F}"/>
          </ac:spMkLst>
        </pc:spChg>
        <pc:spChg chg="add del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20" creationId="{279CAF82-0ECF-42BE-8F37-F71941E5D410}"/>
          </ac:spMkLst>
        </pc:spChg>
        <pc:spChg chg="add del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22" creationId="{218E095B-4870-4AD5-9C41-C16D59523501}"/>
          </ac:spMkLst>
        </pc:spChg>
        <pc:spChg chg="add del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31" creationId="{033BC44A-0661-43B4-9C14-FD5963C226AE}"/>
          </ac:spMkLst>
        </pc:spChg>
        <pc:spChg chg="add del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33" creationId="{BE8CB2F0-2F5A-4EBD-B214-E0309C31F578}"/>
          </ac:spMkLst>
        </pc:spChg>
        <pc:spChg chg="add del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35" creationId="{FFD3887D-244B-4EC4-9208-E304984C5D0F}"/>
          </ac:spMkLst>
        </pc:spChg>
        <pc:spChg chg="add del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37" creationId="{97224C31-855E-4593-8A58-5B2B0CC4F537}"/>
          </ac:spMkLst>
        </pc:spChg>
        <pc:spChg chg="add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42" creationId="{3677BAFB-3BD3-41BB-9107-FAE224AE21C4}"/>
          </ac:spMkLst>
        </pc:spChg>
        <pc:spChg chg="add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44" creationId="{E6823A9B-C188-42D4-847C-3AD928DB145C}"/>
          </ac:spMkLst>
        </pc:spChg>
        <pc:spChg chg="add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46" creationId="{34B557F3-1A0C-4749-A6DB-EAC082DF390B}"/>
          </ac:spMkLst>
        </pc:spChg>
        <pc:spChg chg="add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48" creationId="{55D55AA6-3751-494F-868A-DCEDC5CE82BF}"/>
          </ac:spMkLst>
        </pc:spChg>
        <pc:spChg chg="add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50" creationId="{4D4C00DC-4DC6-4CD2-9E31-F17E6CEBC5A6}"/>
          </ac:spMkLst>
        </pc:spChg>
        <pc:spChg chg="add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52" creationId="{D82AB1B2-7970-42CF-8BF5-567C69E9FFFB}"/>
          </ac:spMkLst>
        </pc:spChg>
        <pc:spChg chg="add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58" creationId="{C10FB9CA-E7FA-462C-B537-F1224ED1ACF4}"/>
          </ac:spMkLst>
        </pc:spChg>
        <pc:spChg chg="add">
          <ac:chgData name="Chilukuri Saipujitha" userId="67b45f7b-e4d0-49f5-bd57-351ca540772d" providerId="ADAL" clId="{4F58DB29-5ECE-4071-AB4A-D4C64CBFABC9}" dt="2023-07-10T20:19:01.463" v="437" actId="26606"/>
          <ac:spMkLst>
            <pc:docMk/>
            <pc:sldMk cId="1679329807" sldId="327"/>
            <ac:spMk id="60" creationId="{D8469AE7-A75B-4F37-850B-EF5974ABED2C}"/>
          </ac:spMkLst>
        </pc:spChg>
        <pc:grpChg chg="add del">
          <ac:chgData name="Chilukuri Saipujitha" userId="67b45f7b-e4d0-49f5-bd57-351ca540772d" providerId="ADAL" clId="{4F58DB29-5ECE-4071-AB4A-D4C64CBFABC9}" dt="2023-07-10T20:19:01.463" v="437" actId="26606"/>
          <ac:grpSpMkLst>
            <pc:docMk/>
            <pc:sldMk cId="1679329807" sldId="327"/>
            <ac:grpSpMk id="10" creationId="{042BC7E5-76DB-4826-8C07-4A49B6353F76}"/>
          </ac:grpSpMkLst>
        </pc:grpChg>
        <pc:grpChg chg="add del">
          <ac:chgData name="Chilukuri Saipujitha" userId="67b45f7b-e4d0-49f5-bd57-351ca540772d" providerId="ADAL" clId="{4F58DB29-5ECE-4071-AB4A-D4C64CBFABC9}" dt="2023-07-10T20:19:01.463" v="437" actId="26606"/>
          <ac:grpSpMkLst>
            <pc:docMk/>
            <pc:sldMk cId="1679329807" sldId="327"/>
            <ac:grpSpMk id="24" creationId="{FB9739EB-7F66-433D-841F-AB3CD18700B7}"/>
          </ac:grpSpMkLst>
        </pc:grpChg>
        <pc:grpChg chg="add">
          <ac:chgData name="Chilukuri Saipujitha" userId="67b45f7b-e4d0-49f5-bd57-351ca540772d" providerId="ADAL" clId="{4F58DB29-5ECE-4071-AB4A-D4C64CBFABC9}" dt="2023-07-10T20:19:01.463" v="437" actId="26606"/>
          <ac:grpSpMkLst>
            <pc:docMk/>
            <pc:sldMk cId="1679329807" sldId="327"/>
            <ac:grpSpMk id="54" creationId="{66FB5A75-BDE2-4F12-A95B-C48788A7685C}"/>
          </ac:grpSpMkLst>
        </pc:grpChg>
        <pc:grpChg chg="add">
          <ac:chgData name="Chilukuri Saipujitha" userId="67b45f7b-e4d0-49f5-bd57-351ca540772d" providerId="ADAL" clId="{4F58DB29-5ECE-4071-AB4A-D4C64CBFABC9}" dt="2023-07-10T20:19:01.463" v="437" actId="26606"/>
          <ac:grpSpMkLst>
            <pc:docMk/>
            <pc:sldMk cId="1679329807" sldId="327"/>
            <ac:grpSpMk id="62" creationId="{63301095-70B2-49AA-8DA9-A35629AD621C}"/>
          </ac:grpSpMkLst>
        </pc:grpChg>
      </pc:sldChg>
      <pc:sldChg chg="new del">
        <pc:chgData name="Chilukuri Saipujitha" userId="67b45f7b-e4d0-49f5-bd57-351ca540772d" providerId="ADAL" clId="{4F58DB29-5ECE-4071-AB4A-D4C64CBFABC9}" dt="2023-07-10T20:18:27.846" v="426" actId="47"/>
        <pc:sldMkLst>
          <pc:docMk/>
          <pc:sldMk cId="1933968876" sldId="327"/>
        </pc:sldMkLst>
      </pc:sldChg>
      <pc:sldChg chg="addSp delSp modSp new mod setBg addAnim">
        <pc:chgData name="Chilukuri Saipujitha" userId="67b45f7b-e4d0-49f5-bd57-351ca540772d" providerId="ADAL" clId="{4F58DB29-5ECE-4071-AB4A-D4C64CBFABC9}" dt="2023-07-11T04:13:52.426" v="1595" actId="1076"/>
        <pc:sldMkLst>
          <pc:docMk/>
          <pc:sldMk cId="4242682003" sldId="328"/>
        </pc:sldMkLst>
        <pc:spChg chg="mod">
          <ac:chgData name="Chilukuri Saipujitha" userId="67b45f7b-e4d0-49f5-bd57-351ca540772d" providerId="ADAL" clId="{4F58DB29-5ECE-4071-AB4A-D4C64CBFABC9}" dt="2023-07-11T04:13:52.426" v="1595" actId="1076"/>
          <ac:spMkLst>
            <pc:docMk/>
            <pc:sldMk cId="4242682003" sldId="328"/>
            <ac:spMk id="2" creationId="{CFFA6654-683A-8999-3016-F7555726B85B}"/>
          </ac:spMkLst>
        </pc:spChg>
        <pc:spChg chg="del">
          <ac:chgData name="Chilukuri Saipujitha" userId="67b45f7b-e4d0-49f5-bd57-351ca540772d" providerId="ADAL" clId="{4F58DB29-5ECE-4071-AB4A-D4C64CBFABC9}" dt="2023-07-11T04:11:50.475" v="1550" actId="26606"/>
          <ac:spMkLst>
            <pc:docMk/>
            <pc:sldMk cId="4242682003" sldId="328"/>
            <ac:spMk id="3" creationId="{F2EDE9BE-CCB9-1B25-5E46-9098372A89FA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8" creationId="{3A397E3E-B90C-4D82-BAAA-36F7AC6A4565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10" creationId="{8CF5E676-CA04-4CED-9F1E-5026ED66E66D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12" creationId="{AFD1189F-9598-4281-8056-2845388D4D05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14" creationId="{583E04E1-D74F-4ED6-972C-035F4FEC4B88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16" creationId="{A2B5CBEA-F125-49B6-8335-227C325B112B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18" creationId="{E51A97D9-C694-4307-818B-0C5BBF413609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20" creationId="{2C1D3151-5F97-4860-B56C-C98BD62CC255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22" creationId="{8DE96824-E506-4448-8704-5EC7BF7BC51B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24" creationId="{E16C8D8F-10E9-4498-ABDB-0F923F8B6837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26" creationId="{4FB204DF-284E-45F6-A017-79A4DF57BCCB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28" creationId="{5EC6B544-8C84-47A6-885D-A4F09EF5C0F7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30" creationId="{1E5A83E3-8A11-4492-BB6E-F5F2240316FB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32" creationId="{32C95C5C-6FBD-47FF-9CA6-066193539A10}"/>
          </ac:spMkLst>
        </pc:spChg>
        <pc:spChg chg="add del">
          <ac:chgData name="Chilukuri Saipujitha" userId="67b45f7b-e4d0-49f5-bd57-351ca540772d" providerId="ADAL" clId="{4F58DB29-5ECE-4071-AB4A-D4C64CBFABC9}" dt="2023-07-11T04:12:28.039" v="1579" actId="26606"/>
          <ac:spMkLst>
            <pc:docMk/>
            <pc:sldMk cId="4242682003" sldId="328"/>
            <ac:spMk id="34" creationId="{4D1A5E71-B6B6-486A-8CDC-C7ABD9B903F6}"/>
          </ac:spMkLst>
        </pc:spChg>
        <pc:spChg chg="add del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48" creationId="{51F77B6A-7F53-4B28-B73D-C8CC899AB221}"/>
          </ac:spMkLst>
        </pc:spChg>
        <pc:spChg chg="add del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54" creationId="{F6E412EF-CF39-4C25-85B0-DB30B1B0A8C4}"/>
          </ac:spMkLst>
        </pc:spChg>
        <pc:spChg chg="add del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56" creationId="{E8DA6235-17F2-4C9E-88C6-C5D38D8D3C03}"/>
          </ac:spMkLst>
        </pc:spChg>
        <pc:spChg chg="add del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58" creationId="{B55DEF71-1741-4489-8E77-46FC5BAA66E2}"/>
          </ac:spMkLst>
        </pc:spChg>
        <pc:spChg chg="add del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60" creationId="{82347B6D-A7CC-48EB-861F-917D0D61E3EA}"/>
          </ac:spMkLst>
        </pc:spChg>
        <pc:spChg chg="add del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62" creationId="{A7A0A46D-CC9B-4E32-870A-7BC2DF940144}"/>
          </ac:spMkLst>
        </pc:spChg>
        <pc:spChg chg="add del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64" creationId="{9178722E-1BD0-427E-BAAE-4F206DAB5818}"/>
          </ac:spMkLst>
        </pc:spChg>
        <pc:spChg chg="add del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66" creationId="{A753B935-E3DD-466D-BFAC-68E0BE02D092}"/>
          </ac:spMkLst>
        </pc:spChg>
        <pc:spChg chg="add del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68" creationId="{FB034F26-4148-4B59-B493-14D7A9A8BAA9}"/>
          </ac:spMkLst>
        </pc:spChg>
        <pc:spChg chg="add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77" creationId="{489B7BFD-8F45-4093-AD9C-91B15B0503D9}"/>
          </ac:spMkLst>
        </pc:spChg>
        <pc:spChg chg="add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78" creationId="{BDEB5F14-5014-49D1-B590-9E2B7721C079}"/>
          </ac:spMkLst>
        </pc:spChg>
        <pc:spChg chg="add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79" creationId="{3D2B953D-3D65-4BA7-80E6-139390790639}"/>
          </ac:spMkLst>
        </pc:spChg>
        <pc:spChg chg="add del">
          <ac:chgData name="Chilukuri Saipujitha" userId="67b45f7b-e4d0-49f5-bd57-351ca540772d" providerId="ADAL" clId="{4F58DB29-5ECE-4071-AB4A-D4C64CBFABC9}" dt="2023-07-11T04:13:02.987" v="1587" actId="26606"/>
          <ac:spMkLst>
            <pc:docMk/>
            <pc:sldMk cId="4242682003" sldId="328"/>
            <ac:spMk id="80" creationId="{489B7BFD-8F45-4093-AD9C-91B15B0503D9}"/>
          </ac:spMkLst>
        </pc:spChg>
        <pc:spChg chg="add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81" creationId="{4CA0A0B8-0ABD-4C1D-8BDE-4D94C94FDA4E}"/>
          </ac:spMkLst>
        </pc:spChg>
        <pc:spChg chg="add del">
          <ac:chgData name="Chilukuri Saipujitha" userId="67b45f7b-e4d0-49f5-bd57-351ca540772d" providerId="ADAL" clId="{4F58DB29-5ECE-4071-AB4A-D4C64CBFABC9}" dt="2023-07-11T04:13:02.987" v="1587" actId="26606"/>
          <ac:spMkLst>
            <pc:docMk/>
            <pc:sldMk cId="4242682003" sldId="328"/>
            <ac:spMk id="82" creationId="{BDEB5F14-5014-49D1-B590-9E2B7721C079}"/>
          </ac:spMkLst>
        </pc:spChg>
        <pc:spChg chg="add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83" creationId="{FF2923AC-40BC-4610-B6BD-AECABAF6DF68}"/>
          </ac:spMkLst>
        </pc:spChg>
        <pc:spChg chg="add del">
          <ac:chgData name="Chilukuri Saipujitha" userId="67b45f7b-e4d0-49f5-bd57-351ca540772d" providerId="ADAL" clId="{4F58DB29-5ECE-4071-AB4A-D4C64CBFABC9}" dt="2023-07-11T04:13:02.987" v="1587" actId="26606"/>
          <ac:spMkLst>
            <pc:docMk/>
            <pc:sldMk cId="4242682003" sldId="328"/>
            <ac:spMk id="84" creationId="{3D2B953D-3D65-4BA7-80E6-139390790639}"/>
          </ac:spMkLst>
        </pc:spChg>
        <pc:spChg chg="add del">
          <ac:chgData name="Chilukuri Saipujitha" userId="67b45f7b-e4d0-49f5-bd57-351ca540772d" providerId="ADAL" clId="{4F58DB29-5ECE-4071-AB4A-D4C64CBFABC9}" dt="2023-07-11T04:13:02.987" v="1587" actId="26606"/>
          <ac:spMkLst>
            <pc:docMk/>
            <pc:sldMk cId="4242682003" sldId="328"/>
            <ac:spMk id="86" creationId="{4CA0A0B8-0ABD-4C1D-8BDE-4D94C94FDA4E}"/>
          </ac:spMkLst>
        </pc:spChg>
        <pc:spChg chg="add del">
          <ac:chgData name="Chilukuri Saipujitha" userId="67b45f7b-e4d0-49f5-bd57-351ca540772d" providerId="ADAL" clId="{4F58DB29-5ECE-4071-AB4A-D4C64CBFABC9}" dt="2023-07-11T04:13:02.987" v="1587" actId="26606"/>
          <ac:spMkLst>
            <pc:docMk/>
            <pc:sldMk cId="4242682003" sldId="328"/>
            <ac:spMk id="88" creationId="{FF2923AC-40BC-4610-B6BD-AECABAF6DF68}"/>
          </ac:spMkLst>
        </pc:spChg>
        <pc:spChg chg="add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89" creationId="{F47059C0-3CD3-44C5-9FBC-C5CEA6D94E73}"/>
          </ac:spMkLst>
        </pc:spChg>
        <pc:spChg chg="add del">
          <ac:chgData name="Chilukuri Saipujitha" userId="67b45f7b-e4d0-49f5-bd57-351ca540772d" providerId="ADAL" clId="{4F58DB29-5ECE-4071-AB4A-D4C64CBFABC9}" dt="2023-07-11T04:13:07.065" v="1591" actId="26606"/>
          <ac:spMkLst>
            <pc:docMk/>
            <pc:sldMk cId="4242682003" sldId="328"/>
            <ac:spMk id="92" creationId="{82347B6D-A7CC-48EB-861F-917D0D61E3EA}"/>
          </ac:spMkLst>
        </pc:spChg>
        <pc:spChg chg="add del">
          <ac:chgData name="Chilukuri Saipujitha" userId="67b45f7b-e4d0-49f5-bd57-351ca540772d" providerId="ADAL" clId="{4F58DB29-5ECE-4071-AB4A-D4C64CBFABC9}" dt="2023-07-11T04:13:02.987" v="1587" actId="26606"/>
          <ac:spMkLst>
            <pc:docMk/>
            <pc:sldMk cId="4242682003" sldId="328"/>
            <ac:spMk id="94" creationId="{F47059C0-3CD3-44C5-9FBC-C5CEA6D94E73}"/>
          </ac:spMkLst>
        </pc:spChg>
        <pc:spChg chg="add del">
          <ac:chgData name="Chilukuri Saipujitha" userId="67b45f7b-e4d0-49f5-bd57-351ca540772d" providerId="ADAL" clId="{4F58DB29-5ECE-4071-AB4A-D4C64CBFABC9}" dt="2023-07-11T04:13:04.953" v="1589" actId="26606"/>
          <ac:spMkLst>
            <pc:docMk/>
            <pc:sldMk cId="4242682003" sldId="328"/>
            <ac:spMk id="95" creationId="{4FB204DF-284E-45F6-A017-79A4DF57BCCB}"/>
          </ac:spMkLst>
        </pc:spChg>
        <pc:spChg chg="add del">
          <ac:chgData name="Chilukuri Saipujitha" userId="67b45f7b-e4d0-49f5-bd57-351ca540772d" providerId="ADAL" clId="{4F58DB29-5ECE-4071-AB4A-D4C64CBFABC9}" dt="2023-07-11T04:13:07.065" v="1591" actId="26606"/>
          <ac:spMkLst>
            <pc:docMk/>
            <pc:sldMk cId="4242682003" sldId="328"/>
            <ac:spMk id="98" creationId="{A753B935-E3DD-466D-BFAC-68E0BE02D092}"/>
          </ac:spMkLst>
        </pc:spChg>
        <pc:spChg chg="add del">
          <ac:chgData name="Chilukuri Saipujitha" userId="67b45f7b-e4d0-49f5-bd57-351ca540772d" providerId="ADAL" clId="{4F58DB29-5ECE-4071-AB4A-D4C64CBFABC9}" dt="2023-07-11T04:13:04.953" v="1589" actId="26606"/>
          <ac:spMkLst>
            <pc:docMk/>
            <pc:sldMk cId="4242682003" sldId="328"/>
            <ac:spMk id="99" creationId="{4D1A5E71-B6B6-486A-8CDC-C7ABD9B903F6}"/>
          </ac:spMkLst>
        </pc:spChg>
        <pc:spChg chg="add del">
          <ac:chgData name="Chilukuri Saipujitha" userId="67b45f7b-e4d0-49f5-bd57-351ca540772d" providerId="ADAL" clId="{4F58DB29-5ECE-4071-AB4A-D4C64CBFABC9}" dt="2023-07-11T04:13:02.987" v="1587" actId="26606"/>
          <ac:spMkLst>
            <pc:docMk/>
            <pc:sldMk cId="4242682003" sldId="328"/>
            <ac:spMk id="107" creationId="{D245B05D-DA60-40E2-8A0A-B078C91D7037}"/>
          </ac:spMkLst>
        </pc:spChg>
        <pc:spChg chg="add del">
          <ac:chgData name="Chilukuri Saipujitha" userId="67b45f7b-e4d0-49f5-bd57-351ca540772d" providerId="ADAL" clId="{4F58DB29-5ECE-4071-AB4A-D4C64CBFABC9}" dt="2023-07-11T04:13:02.987" v="1587" actId="26606"/>
          <ac:spMkLst>
            <pc:docMk/>
            <pc:sldMk cId="4242682003" sldId="328"/>
            <ac:spMk id="109" creationId="{401FD61C-FC3A-43C0-9641-28B0C1A54201}"/>
          </ac:spMkLst>
        </pc:spChg>
        <pc:spChg chg="add del">
          <ac:chgData name="Chilukuri Saipujitha" userId="67b45f7b-e4d0-49f5-bd57-351ca540772d" providerId="ADAL" clId="{4F58DB29-5ECE-4071-AB4A-D4C64CBFABC9}" dt="2023-07-11T04:13:04.953" v="1589" actId="26606"/>
          <ac:spMkLst>
            <pc:docMk/>
            <pc:sldMk cId="4242682003" sldId="328"/>
            <ac:spMk id="111" creationId="{8B646C36-EEEC-4D52-8E8E-206F4CD8A3DA}"/>
          </ac:spMkLst>
        </pc:spChg>
        <pc:spChg chg="add del">
          <ac:chgData name="Chilukuri Saipujitha" userId="67b45f7b-e4d0-49f5-bd57-351ca540772d" providerId="ADAL" clId="{4F58DB29-5ECE-4071-AB4A-D4C64CBFABC9}" dt="2023-07-11T04:13:04.953" v="1589" actId="26606"/>
          <ac:spMkLst>
            <pc:docMk/>
            <pc:sldMk cId="4242682003" sldId="328"/>
            <ac:spMk id="114" creationId="{8258443E-B333-44F4-8D49-1EAB1C1A4613}"/>
          </ac:spMkLst>
        </pc:spChg>
        <pc:spChg chg="add del">
          <ac:chgData name="Chilukuri Saipujitha" userId="67b45f7b-e4d0-49f5-bd57-351ca540772d" providerId="ADAL" clId="{4F58DB29-5ECE-4071-AB4A-D4C64CBFABC9}" dt="2023-07-11T04:13:04.953" v="1589" actId="26606"/>
          <ac:spMkLst>
            <pc:docMk/>
            <pc:sldMk cId="4242682003" sldId="328"/>
            <ac:spMk id="119" creationId="{EB8560A9-B281-46EB-A304-1E4A5A00D6A9}"/>
          </ac:spMkLst>
        </pc:spChg>
        <pc:spChg chg="add del">
          <ac:chgData name="Chilukuri Saipujitha" userId="67b45f7b-e4d0-49f5-bd57-351ca540772d" providerId="ADAL" clId="{4F58DB29-5ECE-4071-AB4A-D4C64CBFABC9}" dt="2023-07-11T04:13:04.953" v="1589" actId="26606"/>
          <ac:spMkLst>
            <pc:docMk/>
            <pc:sldMk cId="4242682003" sldId="328"/>
            <ac:spMk id="120" creationId="{667882DD-56E8-460E-99D5-86E71982D5AB}"/>
          </ac:spMkLst>
        </pc:spChg>
        <pc:spChg chg="add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121" creationId="{D245B05D-DA60-40E2-8A0A-B078C91D7037}"/>
          </ac:spMkLst>
        </pc:spChg>
        <pc:spChg chg="add del">
          <ac:chgData name="Chilukuri Saipujitha" userId="67b45f7b-e4d0-49f5-bd57-351ca540772d" providerId="ADAL" clId="{4F58DB29-5ECE-4071-AB4A-D4C64CBFABC9}" dt="2023-07-11T04:13:07.065" v="1591" actId="26606"/>
          <ac:spMkLst>
            <pc:docMk/>
            <pc:sldMk cId="4242682003" sldId="328"/>
            <ac:spMk id="122" creationId="{51F77B6A-7F53-4B28-B73D-C8CC899AB221}"/>
          </ac:spMkLst>
        </pc:spChg>
        <pc:spChg chg="add del">
          <ac:chgData name="Chilukuri Saipujitha" userId="67b45f7b-e4d0-49f5-bd57-351ca540772d" providerId="ADAL" clId="{4F58DB29-5ECE-4071-AB4A-D4C64CBFABC9}" dt="2023-07-11T04:13:07.065" v="1591" actId="26606"/>
          <ac:spMkLst>
            <pc:docMk/>
            <pc:sldMk cId="4242682003" sldId="328"/>
            <ac:spMk id="126" creationId="{F6E412EF-CF39-4C25-85B0-DB30B1B0A8C4}"/>
          </ac:spMkLst>
        </pc:spChg>
        <pc:spChg chg="add del">
          <ac:chgData name="Chilukuri Saipujitha" userId="67b45f7b-e4d0-49f5-bd57-351ca540772d" providerId="ADAL" clId="{4F58DB29-5ECE-4071-AB4A-D4C64CBFABC9}" dt="2023-07-11T04:13:07.065" v="1591" actId="26606"/>
          <ac:spMkLst>
            <pc:docMk/>
            <pc:sldMk cId="4242682003" sldId="328"/>
            <ac:spMk id="127" creationId="{E8DA6235-17F2-4C9E-88C6-C5D38D8D3C03}"/>
          </ac:spMkLst>
        </pc:spChg>
        <pc:spChg chg="add del">
          <ac:chgData name="Chilukuri Saipujitha" userId="67b45f7b-e4d0-49f5-bd57-351ca540772d" providerId="ADAL" clId="{4F58DB29-5ECE-4071-AB4A-D4C64CBFABC9}" dt="2023-07-11T04:13:07.065" v="1591" actId="26606"/>
          <ac:spMkLst>
            <pc:docMk/>
            <pc:sldMk cId="4242682003" sldId="328"/>
            <ac:spMk id="128" creationId="{B55DEF71-1741-4489-8E77-46FC5BAA66E2}"/>
          </ac:spMkLst>
        </pc:spChg>
        <pc:spChg chg="add del">
          <ac:chgData name="Chilukuri Saipujitha" userId="67b45f7b-e4d0-49f5-bd57-351ca540772d" providerId="ADAL" clId="{4F58DB29-5ECE-4071-AB4A-D4C64CBFABC9}" dt="2023-07-11T04:13:07.065" v="1591" actId="26606"/>
          <ac:spMkLst>
            <pc:docMk/>
            <pc:sldMk cId="4242682003" sldId="328"/>
            <ac:spMk id="129" creationId="{A7A0A46D-CC9B-4E32-870A-7BC2DF940144}"/>
          </ac:spMkLst>
        </pc:spChg>
        <pc:spChg chg="add del">
          <ac:chgData name="Chilukuri Saipujitha" userId="67b45f7b-e4d0-49f5-bd57-351ca540772d" providerId="ADAL" clId="{4F58DB29-5ECE-4071-AB4A-D4C64CBFABC9}" dt="2023-07-11T04:13:07.065" v="1591" actId="26606"/>
          <ac:spMkLst>
            <pc:docMk/>
            <pc:sldMk cId="4242682003" sldId="328"/>
            <ac:spMk id="130" creationId="{9178722E-1BD0-427E-BAAE-4F206DAB5818}"/>
          </ac:spMkLst>
        </pc:spChg>
        <pc:spChg chg="add del">
          <ac:chgData name="Chilukuri Saipujitha" userId="67b45f7b-e4d0-49f5-bd57-351ca540772d" providerId="ADAL" clId="{4F58DB29-5ECE-4071-AB4A-D4C64CBFABC9}" dt="2023-07-11T04:13:07.065" v="1591" actId="26606"/>
          <ac:spMkLst>
            <pc:docMk/>
            <pc:sldMk cId="4242682003" sldId="328"/>
            <ac:spMk id="131" creationId="{FB034F26-4148-4B59-B493-14D7A9A8BAA9}"/>
          </ac:spMkLst>
        </pc:spChg>
        <pc:spChg chg="add">
          <ac:chgData name="Chilukuri Saipujitha" userId="67b45f7b-e4d0-49f5-bd57-351ca540772d" providerId="ADAL" clId="{4F58DB29-5ECE-4071-AB4A-D4C64CBFABC9}" dt="2023-07-11T04:13:23.149" v="1592" actId="26606"/>
          <ac:spMkLst>
            <pc:docMk/>
            <pc:sldMk cId="4242682003" sldId="328"/>
            <ac:spMk id="133" creationId="{401FD61C-FC3A-43C0-9641-28B0C1A54201}"/>
          </ac:spMkLst>
        </pc:spChg>
        <pc:grpChg chg="add del">
          <ac:chgData name="Chilukuri Saipujitha" userId="67b45f7b-e4d0-49f5-bd57-351ca540772d" providerId="ADAL" clId="{4F58DB29-5ECE-4071-AB4A-D4C64CBFABC9}" dt="2023-07-11T04:12:28.039" v="1579" actId="26606"/>
          <ac:grpSpMkLst>
            <pc:docMk/>
            <pc:sldMk cId="4242682003" sldId="328"/>
            <ac:grpSpMk id="36" creationId="{FB9739EB-7F66-433D-841F-AB3CD18700B7}"/>
          </ac:grpSpMkLst>
        </pc:grpChg>
        <pc:grpChg chg="add del">
          <ac:chgData name="Chilukuri Saipujitha" userId="67b45f7b-e4d0-49f5-bd57-351ca540772d" providerId="ADAL" clId="{4F58DB29-5ECE-4071-AB4A-D4C64CBFABC9}" dt="2023-07-11T04:13:23.149" v="1592" actId="26606"/>
          <ac:grpSpMkLst>
            <pc:docMk/>
            <pc:sldMk cId="4242682003" sldId="328"/>
            <ac:grpSpMk id="50" creationId="{2515629F-0D83-4A44-A125-CD50FC660AB4}"/>
          </ac:grpSpMkLst>
        </pc:grpChg>
        <pc:grpChg chg="add del">
          <ac:chgData name="Chilukuri Saipujitha" userId="67b45f7b-e4d0-49f5-bd57-351ca540772d" providerId="ADAL" clId="{4F58DB29-5ECE-4071-AB4A-D4C64CBFABC9}" dt="2023-07-11T04:13:23.149" v="1592" actId="26606"/>
          <ac:grpSpMkLst>
            <pc:docMk/>
            <pc:sldMk cId="4242682003" sldId="328"/>
            <ac:grpSpMk id="70" creationId="{5E6BB5FD-DB7B-4BE3-BA45-1EF042115ED5}"/>
          </ac:grpSpMkLst>
        </pc:grpChg>
        <pc:grpChg chg="add">
          <ac:chgData name="Chilukuri Saipujitha" userId="67b45f7b-e4d0-49f5-bd57-351ca540772d" providerId="ADAL" clId="{4F58DB29-5ECE-4071-AB4A-D4C64CBFABC9}" dt="2023-07-11T04:13:23.149" v="1592" actId="26606"/>
          <ac:grpSpMkLst>
            <pc:docMk/>
            <pc:sldMk cId="4242682003" sldId="328"/>
            <ac:grpSpMk id="85" creationId="{18A188E6-9899-40AA-9648-7B9BEAF52634}"/>
          </ac:grpSpMkLst>
        </pc:grpChg>
        <pc:grpChg chg="add del">
          <ac:chgData name="Chilukuri Saipujitha" userId="67b45f7b-e4d0-49f5-bd57-351ca540772d" providerId="ADAL" clId="{4F58DB29-5ECE-4071-AB4A-D4C64CBFABC9}" dt="2023-07-11T04:13:02.987" v="1587" actId="26606"/>
          <ac:grpSpMkLst>
            <pc:docMk/>
            <pc:sldMk cId="4242682003" sldId="328"/>
            <ac:grpSpMk id="90" creationId="{18A188E6-9899-40AA-9648-7B9BEAF52634}"/>
          </ac:grpSpMkLst>
        </pc:grpChg>
        <pc:grpChg chg="add">
          <ac:chgData name="Chilukuri Saipujitha" userId="67b45f7b-e4d0-49f5-bd57-351ca540772d" providerId="ADAL" clId="{4F58DB29-5ECE-4071-AB4A-D4C64CBFABC9}" dt="2023-07-11T04:13:23.149" v="1592" actId="26606"/>
          <ac:grpSpMkLst>
            <pc:docMk/>
            <pc:sldMk cId="4242682003" sldId="328"/>
            <ac:grpSpMk id="93" creationId="{78A6A50F-EF16-474F-9BD1-2D663EBEA2FF}"/>
          </ac:grpSpMkLst>
        </pc:grpChg>
        <pc:grpChg chg="add del">
          <ac:chgData name="Chilukuri Saipujitha" userId="67b45f7b-e4d0-49f5-bd57-351ca540772d" providerId="ADAL" clId="{4F58DB29-5ECE-4071-AB4A-D4C64CBFABC9}" dt="2023-07-11T04:13:02.987" v="1587" actId="26606"/>
          <ac:grpSpMkLst>
            <pc:docMk/>
            <pc:sldMk cId="4242682003" sldId="328"/>
            <ac:grpSpMk id="96" creationId="{78A6A50F-EF16-474F-9BD1-2D663EBEA2FF}"/>
          </ac:grpSpMkLst>
        </pc:grpChg>
        <pc:grpChg chg="add del">
          <ac:chgData name="Chilukuri Saipujitha" userId="67b45f7b-e4d0-49f5-bd57-351ca540772d" providerId="ADAL" clId="{4F58DB29-5ECE-4071-AB4A-D4C64CBFABC9}" dt="2023-07-11T04:13:02.987" v="1587" actId="26606"/>
          <ac:grpSpMkLst>
            <pc:docMk/>
            <pc:sldMk cId="4242682003" sldId="328"/>
            <ac:grpSpMk id="100" creationId="{4717BE92-F93B-41D0-A644-64F6E524C7D1}"/>
          </ac:grpSpMkLst>
        </pc:grpChg>
        <pc:grpChg chg="add del">
          <ac:chgData name="Chilukuri Saipujitha" userId="67b45f7b-e4d0-49f5-bd57-351ca540772d" providerId="ADAL" clId="{4F58DB29-5ECE-4071-AB4A-D4C64CBFABC9}" dt="2023-07-11T04:13:07.065" v="1591" actId="26606"/>
          <ac:grpSpMkLst>
            <pc:docMk/>
            <pc:sldMk cId="4242682003" sldId="328"/>
            <ac:grpSpMk id="102" creationId="{5E6BB5FD-DB7B-4BE3-BA45-1EF042115ED5}"/>
          </ac:grpSpMkLst>
        </pc:grpChg>
        <pc:grpChg chg="add">
          <ac:chgData name="Chilukuri Saipujitha" userId="67b45f7b-e4d0-49f5-bd57-351ca540772d" providerId="ADAL" clId="{4F58DB29-5ECE-4071-AB4A-D4C64CBFABC9}" dt="2023-07-11T04:13:23.149" v="1592" actId="26606"/>
          <ac:grpSpMkLst>
            <pc:docMk/>
            <pc:sldMk cId="4242682003" sldId="328"/>
            <ac:grpSpMk id="110" creationId="{4717BE92-F93B-41D0-A644-64F6E524C7D1}"/>
          </ac:grpSpMkLst>
        </pc:grpChg>
        <pc:grpChg chg="add del">
          <ac:chgData name="Chilukuri Saipujitha" userId="67b45f7b-e4d0-49f5-bd57-351ca540772d" providerId="ADAL" clId="{4F58DB29-5ECE-4071-AB4A-D4C64CBFABC9}" dt="2023-07-11T04:13:04.953" v="1589" actId="26606"/>
          <ac:grpSpMkLst>
            <pc:docMk/>
            <pc:sldMk cId="4242682003" sldId="328"/>
            <ac:grpSpMk id="112" creationId="{B2EBBF56-923D-48A7-9F8F-86E33CFA3EF9}"/>
          </ac:grpSpMkLst>
        </pc:grpChg>
        <pc:grpChg chg="add del">
          <ac:chgData name="Chilukuri Saipujitha" userId="67b45f7b-e4d0-49f5-bd57-351ca540772d" providerId="ADAL" clId="{4F58DB29-5ECE-4071-AB4A-D4C64CBFABC9}" dt="2023-07-11T04:13:04.953" v="1589" actId="26606"/>
          <ac:grpSpMkLst>
            <pc:docMk/>
            <pc:sldMk cId="4242682003" sldId="328"/>
            <ac:grpSpMk id="115" creationId="{FB9739EB-7F66-433D-841F-AB3CD18700B7}"/>
          </ac:grpSpMkLst>
        </pc:grpChg>
        <pc:grpChg chg="add del">
          <ac:chgData name="Chilukuri Saipujitha" userId="67b45f7b-e4d0-49f5-bd57-351ca540772d" providerId="ADAL" clId="{4F58DB29-5ECE-4071-AB4A-D4C64CBFABC9}" dt="2023-07-11T04:13:07.065" v="1591" actId="26606"/>
          <ac:grpSpMkLst>
            <pc:docMk/>
            <pc:sldMk cId="4242682003" sldId="328"/>
            <ac:grpSpMk id="123" creationId="{2515629F-0D83-4A44-A125-CD50FC660AB4}"/>
          </ac:grpSpMkLst>
        </pc:grpChg>
        <pc:picChg chg="add mod">
          <ac:chgData name="Chilukuri Saipujitha" userId="67b45f7b-e4d0-49f5-bd57-351ca540772d" providerId="ADAL" clId="{4F58DB29-5ECE-4071-AB4A-D4C64CBFABC9}" dt="2023-07-11T04:13:23.149" v="1592" actId="26606"/>
          <ac:picMkLst>
            <pc:docMk/>
            <pc:sldMk cId="4242682003" sldId="328"/>
            <ac:picMk id="45" creationId="{60DEA297-3DA3-BFE6-9ECC-320663E6402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D2C0A-DCBD-43B5-B697-995A6D3921ED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974217-9237-4E4C-B175-2C40C11E8254}">
      <dgm:prSet/>
      <dgm:spPr/>
      <dgm:t>
        <a:bodyPr/>
        <a:lstStyle/>
        <a:p>
          <a:r>
            <a:rPr lang="en-US"/>
            <a:t>Spring boot</a:t>
          </a:r>
        </a:p>
      </dgm:t>
    </dgm:pt>
    <dgm:pt modelId="{1D8225BE-0B88-405D-883C-D21B78318C93}" type="parTrans" cxnId="{2F208D2C-A267-4165-B347-B26DFE8F7E1A}">
      <dgm:prSet/>
      <dgm:spPr/>
      <dgm:t>
        <a:bodyPr/>
        <a:lstStyle/>
        <a:p>
          <a:endParaRPr lang="en-US"/>
        </a:p>
      </dgm:t>
    </dgm:pt>
    <dgm:pt modelId="{5A909411-D6DF-4A3D-8DBD-9FF6666633F1}" type="sibTrans" cxnId="{2F208D2C-A267-4165-B347-B26DFE8F7E1A}">
      <dgm:prSet/>
      <dgm:spPr/>
      <dgm:t>
        <a:bodyPr/>
        <a:lstStyle/>
        <a:p>
          <a:endParaRPr lang="en-US"/>
        </a:p>
      </dgm:t>
    </dgm:pt>
    <dgm:pt modelId="{EB1EE7BA-54C2-4C7C-9AC3-8470F3A8C4D2}">
      <dgm:prSet/>
      <dgm:spPr/>
      <dgm:t>
        <a:bodyPr/>
        <a:lstStyle/>
        <a:p>
          <a:r>
            <a:rPr lang="en-US"/>
            <a:t>Selenium</a:t>
          </a:r>
        </a:p>
      </dgm:t>
    </dgm:pt>
    <dgm:pt modelId="{8E395528-DDB5-488D-96FB-76CAEDE4D2D4}" type="parTrans" cxnId="{A17CBD22-FCE4-44B9-89A5-C32926E3DBEB}">
      <dgm:prSet/>
      <dgm:spPr/>
      <dgm:t>
        <a:bodyPr/>
        <a:lstStyle/>
        <a:p>
          <a:endParaRPr lang="en-US"/>
        </a:p>
      </dgm:t>
    </dgm:pt>
    <dgm:pt modelId="{90837BFA-9883-41AB-ADFA-C6CF3AED9F8D}" type="sibTrans" cxnId="{A17CBD22-FCE4-44B9-89A5-C32926E3DBEB}">
      <dgm:prSet/>
      <dgm:spPr/>
      <dgm:t>
        <a:bodyPr/>
        <a:lstStyle/>
        <a:p>
          <a:endParaRPr lang="en-US"/>
        </a:p>
      </dgm:t>
    </dgm:pt>
    <dgm:pt modelId="{0D983C53-6A31-405A-A23A-2A65F99D5DCA}">
      <dgm:prSet/>
      <dgm:spPr/>
      <dgm:t>
        <a:bodyPr/>
        <a:lstStyle/>
        <a:p>
          <a:r>
            <a:rPr lang="en-US"/>
            <a:t>GitHub</a:t>
          </a:r>
        </a:p>
      </dgm:t>
    </dgm:pt>
    <dgm:pt modelId="{71C91DA0-E857-4324-A5FB-62812934700E}" type="parTrans" cxnId="{C4D1964A-8716-4143-BF9C-9EDF30D18067}">
      <dgm:prSet/>
      <dgm:spPr/>
      <dgm:t>
        <a:bodyPr/>
        <a:lstStyle/>
        <a:p>
          <a:endParaRPr lang="en-US"/>
        </a:p>
      </dgm:t>
    </dgm:pt>
    <dgm:pt modelId="{F510B4B5-A071-4FE5-A0C4-082BCFE6E3AA}" type="sibTrans" cxnId="{C4D1964A-8716-4143-BF9C-9EDF30D18067}">
      <dgm:prSet/>
      <dgm:spPr/>
      <dgm:t>
        <a:bodyPr/>
        <a:lstStyle/>
        <a:p>
          <a:endParaRPr lang="en-US"/>
        </a:p>
      </dgm:t>
    </dgm:pt>
    <dgm:pt modelId="{0BEA3A26-C5E9-4605-B4EC-0B6351081C27}">
      <dgm:prSet/>
      <dgm:spPr/>
      <dgm:t>
        <a:bodyPr/>
        <a:lstStyle/>
        <a:p>
          <a:r>
            <a:rPr lang="en-US" dirty="0"/>
            <a:t>Jenkins</a:t>
          </a:r>
        </a:p>
      </dgm:t>
    </dgm:pt>
    <dgm:pt modelId="{B90536F7-B440-439B-ACBB-A1AE16D133AD}" type="parTrans" cxnId="{9D3E9A6B-E55B-4C00-AB1E-3D1A4652C6C4}">
      <dgm:prSet/>
      <dgm:spPr/>
      <dgm:t>
        <a:bodyPr/>
        <a:lstStyle/>
        <a:p>
          <a:endParaRPr lang="en-US"/>
        </a:p>
      </dgm:t>
    </dgm:pt>
    <dgm:pt modelId="{CC788951-C175-4C33-BCFD-C29C1E0606B4}" type="sibTrans" cxnId="{9D3E9A6B-E55B-4C00-AB1E-3D1A4652C6C4}">
      <dgm:prSet/>
      <dgm:spPr/>
      <dgm:t>
        <a:bodyPr/>
        <a:lstStyle/>
        <a:p>
          <a:endParaRPr lang="en-US"/>
        </a:p>
      </dgm:t>
    </dgm:pt>
    <dgm:pt modelId="{79F3EA50-6B9D-4029-A7BA-31858AE0B7AA}">
      <dgm:prSet/>
      <dgm:spPr/>
      <dgm:t>
        <a:bodyPr/>
        <a:lstStyle/>
        <a:p>
          <a:r>
            <a:rPr lang="en-US" dirty="0"/>
            <a:t>Eclipse</a:t>
          </a:r>
        </a:p>
      </dgm:t>
    </dgm:pt>
    <dgm:pt modelId="{ABC8AB47-4416-49ED-A93D-21CAECCD84C4}" type="parTrans" cxnId="{F7D2AF77-CE3D-4792-9350-A890480DD468}">
      <dgm:prSet/>
      <dgm:spPr/>
      <dgm:t>
        <a:bodyPr/>
        <a:lstStyle/>
        <a:p>
          <a:endParaRPr lang="en-US"/>
        </a:p>
      </dgm:t>
    </dgm:pt>
    <dgm:pt modelId="{449D7E80-8217-49AF-A5E9-B8181DBBD7D5}" type="sibTrans" cxnId="{F7D2AF77-CE3D-4792-9350-A890480DD468}">
      <dgm:prSet/>
      <dgm:spPr/>
      <dgm:t>
        <a:bodyPr/>
        <a:lstStyle/>
        <a:p>
          <a:endParaRPr lang="en-US"/>
        </a:p>
      </dgm:t>
    </dgm:pt>
    <dgm:pt modelId="{F9954375-CB7A-4EA3-A579-9AACACDE7BD0}" type="pres">
      <dgm:prSet presAssocID="{281D2C0A-DCBD-43B5-B697-995A6D3921ED}" presName="diagram" presStyleCnt="0">
        <dgm:presLayoutVars>
          <dgm:dir/>
          <dgm:resizeHandles val="exact"/>
        </dgm:presLayoutVars>
      </dgm:prSet>
      <dgm:spPr/>
    </dgm:pt>
    <dgm:pt modelId="{A2FF7777-8A84-4275-A94D-480FE434DCD4}" type="pres">
      <dgm:prSet presAssocID="{66974217-9237-4E4C-B175-2C40C11E8254}" presName="arrow" presStyleLbl="node1" presStyleIdx="0" presStyleCnt="5">
        <dgm:presLayoutVars>
          <dgm:bulletEnabled val="1"/>
        </dgm:presLayoutVars>
      </dgm:prSet>
      <dgm:spPr/>
    </dgm:pt>
    <dgm:pt modelId="{7835E905-2EA8-4E15-91B3-4592383D5D20}" type="pres">
      <dgm:prSet presAssocID="{EB1EE7BA-54C2-4C7C-9AC3-8470F3A8C4D2}" presName="arrow" presStyleLbl="node1" presStyleIdx="1" presStyleCnt="5">
        <dgm:presLayoutVars>
          <dgm:bulletEnabled val="1"/>
        </dgm:presLayoutVars>
      </dgm:prSet>
      <dgm:spPr/>
    </dgm:pt>
    <dgm:pt modelId="{14BB07CC-B2B3-43A1-AA89-1D88DFF126FE}" type="pres">
      <dgm:prSet presAssocID="{0D983C53-6A31-405A-A23A-2A65F99D5DCA}" presName="arrow" presStyleLbl="node1" presStyleIdx="2" presStyleCnt="5">
        <dgm:presLayoutVars>
          <dgm:bulletEnabled val="1"/>
        </dgm:presLayoutVars>
      </dgm:prSet>
      <dgm:spPr/>
    </dgm:pt>
    <dgm:pt modelId="{DA3D8B8F-839D-43D5-82ED-38D987AC0C24}" type="pres">
      <dgm:prSet presAssocID="{0BEA3A26-C5E9-4605-B4EC-0B6351081C27}" presName="arrow" presStyleLbl="node1" presStyleIdx="3" presStyleCnt="5" custRadScaleRad="82295" custRadScaleInc="-1968">
        <dgm:presLayoutVars>
          <dgm:bulletEnabled val="1"/>
        </dgm:presLayoutVars>
      </dgm:prSet>
      <dgm:spPr/>
    </dgm:pt>
    <dgm:pt modelId="{EB647959-E42E-4CFC-87D3-095E35A052A6}" type="pres">
      <dgm:prSet presAssocID="{79F3EA50-6B9D-4029-A7BA-31858AE0B7AA}" presName="arrow" presStyleLbl="node1" presStyleIdx="4" presStyleCnt="5">
        <dgm:presLayoutVars>
          <dgm:bulletEnabled val="1"/>
        </dgm:presLayoutVars>
      </dgm:prSet>
      <dgm:spPr/>
    </dgm:pt>
  </dgm:ptLst>
  <dgm:cxnLst>
    <dgm:cxn modelId="{A17CBD22-FCE4-44B9-89A5-C32926E3DBEB}" srcId="{281D2C0A-DCBD-43B5-B697-995A6D3921ED}" destId="{EB1EE7BA-54C2-4C7C-9AC3-8470F3A8C4D2}" srcOrd="1" destOrd="0" parTransId="{8E395528-DDB5-488D-96FB-76CAEDE4D2D4}" sibTransId="{90837BFA-9883-41AB-ADFA-C6CF3AED9F8D}"/>
    <dgm:cxn modelId="{5B76432B-4C64-4616-84E1-C2DFB9C6202D}" type="presOf" srcId="{0D983C53-6A31-405A-A23A-2A65F99D5DCA}" destId="{14BB07CC-B2B3-43A1-AA89-1D88DFF126FE}" srcOrd="0" destOrd="0" presId="urn:microsoft.com/office/officeart/2005/8/layout/arrow5"/>
    <dgm:cxn modelId="{2F208D2C-A267-4165-B347-B26DFE8F7E1A}" srcId="{281D2C0A-DCBD-43B5-B697-995A6D3921ED}" destId="{66974217-9237-4E4C-B175-2C40C11E8254}" srcOrd="0" destOrd="0" parTransId="{1D8225BE-0B88-405D-883C-D21B78318C93}" sibTransId="{5A909411-D6DF-4A3D-8DBD-9FF6666633F1}"/>
    <dgm:cxn modelId="{C4D1964A-8716-4143-BF9C-9EDF30D18067}" srcId="{281D2C0A-DCBD-43B5-B697-995A6D3921ED}" destId="{0D983C53-6A31-405A-A23A-2A65F99D5DCA}" srcOrd="2" destOrd="0" parTransId="{71C91DA0-E857-4324-A5FB-62812934700E}" sibTransId="{F510B4B5-A071-4FE5-A0C4-082BCFE6E3AA}"/>
    <dgm:cxn modelId="{9D3E9A6B-E55B-4C00-AB1E-3D1A4652C6C4}" srcId="{281D2C0A-DCBD-43B5-B697-995A6D3921ED}" destId="{0BEA3A26-C5E9-4605-B4EC-0B6351081C27}" srcOrd="3" destOrd="0" parTransId="{B90536F7-B440-439B-ACBB-A1AE16D133AD}" sibTransId="{CC788951-C175-4C33-BCFD-C29C1E0606B4}"/>
    <dgm:cxn modelId="{F7D2AF77-CE3D-4792-9350-A890480DD468}" srcId="{281D2C0A-DCBD-43B5-B697-995A6D3921ED}" destId="{79F3EA50-6B9D-4029-A7BA-31858AE0B7AA}" srcOrd="4" destOrd="0" parTransId="{ABC8AB47-4416-49ED-A93D-21CAECCD84C4}" sibTransId="{449D7E80-8217-49AF-A5E9-B8181DBBD7D5}"/>
    <dgm:cxn modelId="{BEE2268F-1F74-4C08-990C-A6364C9AE936}" type="presOf" srcId="{66974217-9237-4E4C-B175-2C40C11E8254}" destId="{A2FF7777-8A84-4275-A94D-480FE434DCD4}" srcOrd="0" destOrd="0" presId="urn:microsoft.com/office/officeart/2005/8/layout/arrow5"/>
    <dgm:cxn modelId="{0FB183A3-88D3-4308-A020-37684AED67F7}" type="presOf" srcId="{79F3EA50-6B9D-4029-A7BA-31858AE0B7AA}" destId="{EB647959-E42E-4CFC-87D3-095E35A052A6}" srcOrd="0" destOrd="0" presId="urn:microsoft.com/office/officeart/2005/8/layout/arrow5"/>
    <dgm:cxn modelId="{C49430BE-CDB6-43A3-8149-3AE8778BFD6E}" type="presOf" srcId="{EB1EE7BA-54C2-4C7C-9AC3-8470F3A8C4D2}" destId="{7835E905-2EA8-4E15-91B3-4592383D5D20}" srcOrd="0" destOrd="0" presId="urn:microsoft.com/office/officeart/2005/8/layout/arrow5"/>
    <dgm:cxn modelId="{16315ADC-9E39-43A0-A7E6-AC916B1D0E98}" type="presOf" srcId="{0BEA3A26-C5E9-4605-B4EC-0B6351081C27}" destId="{DA3D8B8F-839D-43D5-82ED-38D987AC0C24}" srcOrd="0" destOrd="0" presId="urn:microsoft.com/office/officeart/2005/8/layout/arrow5"/>
    <dgm:cxn modelId="{279CC2F7-1134-4F0C-8606-6322E9FFBA1E}" type="presOf" srcId="{281D2C0A-DCBD-43B5-B697-995A6D3921ED}" destId="{F9954375-CB7A-4EA3-A579-9AACACDE7BD0}" srcOrd="0" destOrd="0" presId="urn:microsoft.com/office/officeart/2005/8/layout/arrow5"/>
    <dgm:cxn modelId="{93B7D1FE-6575-4999-B790-70C67F81DEE8}" type="presParOf" srcId="{F9954375-CB7A-4EA3-A579-9AACACDE7BD0}" destId="{A2FF7777-8A84-4275-A94D-480FE434DCD4}" srcOrd="0" destOrd="0" presId="urn:microsoft.com/office/officeart/2005/8/layout/arrow5"/>
    <dgm:cxn modelId="{CF5EA7C3-2536-48B2-B090-3A5578862BBA}" type="presParOf" srcId="{F9954375-CB7A-4EA3-A579-9AACACDE7BD0}" destId="{7835E905-2EA8-4E15-91B3-4592383D5D20}" srcOrd="1" destOrd="0" presId="urn:microsoft.com/office/officeart/2005/8/layout/arrow5"/>
    <dgm:cxn modelId="{8B5B0BCB-8D42-4A2C-98AC-D2E2289AAB97}" type="presParOf" srcId="{F9954375-CB7A-4EA3-A579-9AACACDE7BD0}" destId="{14BB07CC-B2B3-43A1-AA89-1D88DFF126FE}" srcOrd="2" destOrd="0" presId="urn:microsoft.com/office/officeart/2005/8/layout/arrow5"/>
    <dgm:cxn modelId="{BD63DD7E-4C70-4655-8C9F-36004DB5ED41}" type="presParOf" srcId="{F9954375-CB7A-4EA3-A579-9AACACDE7BD0}" destId="{DA3D8B8F-839D-43D5-82ED-38D987AC0C24}" srcOrd="3" destOrd="0" presId="urn:microsoft.com/office/officeart/2005/8/layout/arrow5"/>
    <dgm:cxn modelId="{95FB3199-16DA-4DD2-A6AB-F95F15A9D43C}" type="presParOf" srcId="{F9954375-CB7A-4EA3-A579-9AACACDE7BD0}" destId="{EB647959-E42E-4CFC-87D3-095E35A052A6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FF7777-8A84-4275-A94D-480FE434DCD4}">
      <dsp:nvSpPr>
        <dsp:cNvPr id="0" name=""/>
        <dsp:cNvSpPr/>
      </dsp:nvSpPr>
      <dsp:spPr>
        <a:xfrm>
          <a:off x="1623979" y="184"/>
          <a:ext cx="1760941" cy="176094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Spring boot</a:t>
          </a:r>
        </a:p>
      </dsp:txBody>
      <dsp:txXfrm>
        <a:off x="2064214" y="184"/>
        <a:ext cx="880471" cy="1452776"/>
      </dsp:txXfrm>
    </dsp:sp>
    <dsp:sp modelId="{7835E905-2EA8-4E15-91B3-4592383D5D20}">
      <dsp:nvSpPr>
        <dsp:cNvPr id="0" name=""/>
        <dsp:cNvSpPr/>
      </dsp:nvSpPr>
      <dsp:spPr>
        <a:xfrm rot="4320000">
          <a:off x="3101631" y="1073761"/>
          <a:ext cx="1760941" cy="176094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Selenium</a:t>
          </a:r>
        </a:p>
      </dsp:txBody>
      <dsp:txXfrm rot="-5400000">
        <a:off x="3402255" y="1466381"/>
        <a:ext cx="1452776" cy="880471"/>
      </dsp:txXfrm>
    </dsp:sp>
    <dsp:sp modelId="{14BB07CC-B2B3-43A1-AA89-1D88DFF126FE}">
      <dsp:nvSpPr>
        <dsp:cNvPr id="0" name=""/>
        <dsp:cNvSpPr/>
      </dsp:nvSpPr>
      <dsp:spPr>
        <a:xfrm rot="8640000">
          <a:off x="2537218" y="2810845"/>
          <a:ext cx="1760941" cy="176094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GitHub</a:t>
          </a:r>
        </a:p>
      </dsp:txBody>
      <dsp:txXfrm rot="10800000">
        <a:off x="3068020" y="3089583"/>
        <a:ext cx="880471" cy="1452776"/>
      </dsp:txXfrm>
    </dsp:sp>
    <dsp:sp modelId="{DA3D8B8F-839D-43D5-82ED-38D987AC0C24}">
      <dsp:nvSpPr>
        <dsp:cNvPr id="0" name=""/>
        <dsp:cNvSpPr/>
      </dsp:nvSpPr>
      <dsp:spPr>
        <a:xfrm rot="12960000">
          <a:off x="898238" y="2606568"/>
          <a:ext cx="1760941" cy="176094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Jenkins</a:t>
          </a:r>
        </a:p>
      </dsp:txBody>
      <dsp:txXfrm rot="10800000">
        <a:off x="1247906" y="2885306"/>
        <a:ext cx="880471" cy="1452776"/>
      </dsp:txXfrm>
    </dsp:sp>
    <dsp:sp modelId="{EB647959-E42E-4CFC-87D3-095E35A052A6}">
      <dsp:nvSpPr>
        <dsp:cNvPr id="0" name=""/>
        <dsp:cNvSpPr/>
      </dsp:nvSpPr>
      <dsp:spPr>
        <a:xfrm rot="17280000">
          <a:off x="146327" y="1073761"/>
          <a:ext cx="1760941" cy="176094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Eclipse</a:t>
          </a:r>
        </a:p>
      </dsp:txBody>
      <dsp:txXfrm rot="5400000">
        <a:off x="153869" y="1466381"/>
        <a:ext cx="1452776" cy="880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6EC9B-A07D-41DA-8B93-5E26365AFBFC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B8626-1C6F-4C82-8DDE-615771B2A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7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6073-B491-FE29-F359-24EC0BA79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6109C-13CA-D875-08FA-E69CDE2A8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EAD0F-2950-8788-F744-22741C77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74D3C-F865-ADEB-E7B5-862B87DF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29E1B-066D-395C-F1B8-B59B25E6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66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1124-5221-95DA-4111-6C885BE3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2D224-D471-D88C-90E4-E50C1D5E6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8B03D-1AB5-0E2A-6756-141A082A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83BAB-F471-6C90-BE50-8215B780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DE28-D9FD-BEBB-C51C-6904CE79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2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0002E1-6454-40F8-FB18-FA3F2F354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28269-7092-8E67-F286-F62585867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049B4-9F8F-B066-EC51-DA84EA54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C1AED-354D-9FF2-45D1-1BE59E1F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CDB84-368A-E7F4-A9B0-CA373577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24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388E-000A-69FD-E334-B1D5565F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46C2-E92C-5332-C790-FD304D924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733D2-D061-2C29-32E5-D556C8CA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DD1A6-86B3-2984-5BF8-048B71A7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72E0E-CC54-6013-76B6-43A5370B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5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1981-8C65-128E-9E54-11ADDF89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2E367-B1C7-7EDF-349A-283ABFCE9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FE7E-5B71-D09D-AE05-992208FE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8DFCE-E9F9-FC5F-8294-7B09096D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7EB10-C231-146D-8818-D8FB5783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5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DC89-829B-2E43-5F61-8FE67B63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32E3-E5B5-85BF-628B-A315B1D4E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CF6FC-1274-E9F1-43B5-AC3D5764C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A30BB-7E82-FEDD-5089-F5A91931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A1047-9765-DDFD-FCC6-7BBE4956A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31327-9E11-923A-8A3D-1CEE9233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3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AE23-D2F8-D928-1C66-59D185C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E74E9-5263-827E-08CF-7E8898604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91869-0384-0F81-2804-D6CA866EC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A6DDA7-BF06-36CF-C1F8-821436E21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1322A-F488-8D80-9940-1D7C81D37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79418-AB52-961B-6964-C12F68F19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30CAF1-09BA-9A2C-737B-D1DD3DEC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54C15-5530-8676-5F7E-110A2CCA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2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7C8A-998F-7C7C-3815-E10FED14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015F84-5774-BF26-D07F-966C8E69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107EA-A1C5-A1EB-31BF-CAD590349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66286-A03B-3BE7-EB45-3498643C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9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EA9E8A-8A7B-7565-AD77-65B7538E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BF12D-086B-DB4E-DF30-717F12C8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B070F-17B8-BF72-5075-D0B44509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87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09AF-9C68-3E12-F0B4-14275782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2C2A-4922-45C0-FAAB-5F25C5B2E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8B047-7B17-BBD5-D740-B4E3960DB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348B9-91AD-8318-AE6C-BDBF9148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477E4-AE76-586E-020B-3E43A46F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8EFAF-C6DB-D7E0-AE8E-B2976DA84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0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0ACC-0F9D-2042-4254-9DE0153D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B5529-1CC2-ACD8-895F-CAA7C177B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3BB82-634E-E87A-B8A1-23F0B8A6B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61440-EEC1-843F-5BB2-9EFF1F03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D0E78-B294-0771-C9E2-FD0A2373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F5F4C-A793-B692-914B-B8C4C361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0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CE287-DC16-82AB-6176-24E8674F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7EB22-6EF9-1491-04EC-5EDC0A9D4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0B83E-0FCA-CA10-FA49-43A309C8A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CC0A8-6ECC-4A71-A97A-413243156B7A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7529-658F-3B4A-4AA6-137F54DEE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A2D9F-C472-8A0C-2173-A8B4F92AB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700ED-7044-490C-9C29-845580CDD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8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7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FCC72C7-7A0B-E23A-7516-98DDFB912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540" y="782595"/>
            <a:ext cx="3498742" cy="2727366"/>
          </a:xfrm>
          <a:prstGeom prst="rect">
            <a:avLst/>
          </a:prstGeom>
        </p:spPr>
      </p:pic>
      <p:grpSp>
        <p:nvGrpSpPr>
          <p:cNvPr id="91" name="Group 79">
            <a:extLst>
              <a:ext uri="{FF2B5EF4-FFF2-40B4-BE49-F238E27FC236}">
                <a16:creationId xmlns:a16="http://schemas.microsoft.com/office/drawing/2014/main" id="{59A59B10-9D94-4C5B-8BF0-95928DCE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54E31B9-72DD-4DE4-B3E3-4395530BE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8738192-1FEA-49E1-BFF3-6D1C324A5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2" name="Freeform: Shape 85">
                <a:extLst>
                  <a:ext uri="{FF2B5EF4-FFF2-40B4-BE49-F238E27FC236}">
                    <a16:creationId xmlns:a16="http://schemas.microsoft.com/office/drawing/2014/main" id="{F3C51644-0F34-453B-92B8-9FF33932E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81">
              <a:extLst>
                <a:ext uri="{FF2B5EF4-FFF2-40B4-BE49-F238E27FC236}">
                  <a16:creationId xmlns:a16="http://schemas.microsoft.com/office/drawing/2014/main" id="{8ADB9AB8-2EB4-4B5E-9A1E-84F2E44D9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5F439B0-E080-4B01-85AF-D226A85BA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4" name="Freeform: Shape 83">
                <a:extLst>
                  <a:ext uri="{FF2B5EF4-FFF2-40B4-BE49-F238E27FC236}">
                    <a16:creationId xmlns:a16="http://schemas.microsoft.com/office/drawing/2014/main" id="{EDEC643B-AA3F-4913-B411-1458BCEF2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4F5DDB-D009-15DE-F54E-C4F0BA7A2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5257801" cy="2308324"/>
          </a:xfrm>
        </p:spPr>
        <p:txBody>
          <a:bodyPr>
            <a:normAutofit/>
          </a:bodyPr>
          <a:lstStyle/>
          <a:p>
            <a:pPr algn="l"/>
            <a:r>
              <a:rPr lang="en-US" sz="7200" dirty="0" err="1">
                <a:solidFill>
                  <a:schemeClr val="bg1"/>
                </a:solidFill>
                <a:latin typeface="Algerian" panose="04020705040A02060702" pitchFamily="82" charset="0"/>
              </a:rPr>
              <a:t>jenkins</a:t>
            </a:r>
            <a:endParaRPr lang="en-US" sz="7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4F13D-0B3A-7251-9DE2-DEE54BA4C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4304" y="3762663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Chilukuri Saipujitha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200115</a:t>
            </a:r>
          </a:p>
          <a:p>
            <a:pPr algn="l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29D3AE-0910-DC1D-FEB1-57B2A8B77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672668" y="1090453"/>
            <a:ext cx="9622086" cy="532463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4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3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AB2E4ED-7070-B952-8368-FEFEE9BF27A8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22250" y="4614624"/>
            <a:ext cx="4744719" cy="1881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Zip file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Downloaded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2BFD54-C637-C026-C85E-8F37A76D3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9"/>
          <a:stretch/>
        </p:blipFill>
        <p:spPr>
          <a:xfrm>
            <a:off x="2354502" y="690880"/>
            <a:ext cx="9446436" cy="5476240"/>
          </a:xfrm>
          <a:prstGeom prst="rect">
            <a:avLst/>
          </a:prstGeom>
        </p:spPr>
      </p:pic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345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DEF631-1A7D-D4AB-BB29-D9CB2744C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064767" y="501650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02978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91418F-50E7-ADF8-512A-3D3B011760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589951" y="1066038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907E3-B460-F1BF-B4E5-4CCDFCB8C417}"/>
              </a:ext>
            </a:extLst>
          </p:cNvPr>
          <p:cNvSpPr txBox="1"/>
          <p:nvPr/>
        </p:nvSpPr>
        <p:spPr>
          <a:xfrm>
            <a:off x="657859" y="332964"/>
            <a:ext cx="390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Downloaded  file should be unzip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44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EB277-BC6B-0DA7-E599-75924E120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162" y="801971"/>
            <a:ext cx="6117505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lgerian" panose="04020705040A02060702" pitchFamily="82" charset="0"/>
              </a:rPr>
              <a:t>Eclipse</a:t>
            </a:r>
          </a:p>
        </p:txBody>
      </p:sp>
      <p:sp>
        <p:nvSpPr>
          <p:cNvPr id="61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3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D9F434-BA52-206B-0A66-71E79F19D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46" y="636091"/>
            <a:ext cx="9296210" cy="56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27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1B2BEB-FD23-A0DB-0172-25C4C35517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154683" y="662169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1069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3F14A7-CF57-0734-18A8-E4CF7F1DE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507234" y="911474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8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01A55F-F5B1-AA82-B90C-B164B570C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648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2FCD09-1B42-6B93-1938-518C4719E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9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0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26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C299D-7E78-9B0F-CE3A-6F6DF9EF2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Algerian" panose="04020705040A02060702" pitchFamily="82" charset="0"/>
              </a:rPr>
              <a:t>contents</a:t>
            </a:r>
            <a:endParaRPr lang="en-US" sz="6000" kern="1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cxnSp>
        <p:nvCxnSpPr>
          <p:cNvPr id="307" name="Straight Connector 262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264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2" name="TextBox 3">
            <a:extLst>
              <a:ext uri="{FF2B5EF4-FFF2-40B4-BE49-F238E27FC236}">
                <a16:creationId xmlns:a16="http://schemas.microsoft.com/office/drawing/2014/main" id="{0BA6E0FE-3F31-12E4-8E74-7E4C34D9B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709097"/>
              </p:ext>
            </p:extLst>
          </p:nvPr>
        </p:nvGraphicFramePr>
        <p:xfrm>
          <a:off x="6096000" y="1108061"/>
          <a:ext cx="5008901" cy="4571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31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CAFB2E-B555-CA22-FDAF-21F7B4D13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649874" y="1000963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5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A72D34E-CF2A-2656-8751-84C8CF975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72" y="595842"/>
            <a:ext cx="9800636" cy="5512858"/>
          </a:xfrm>
        </p:spPr>
      </p:pic>
    </p:spTree>
    <p:extLst>
      <p:ext uri="{BB962C8B-B14F-4D97-AF65-F5344CB8AC3E}">
        <p14:creationId xmlns:p14="http://schemas.microsoft.com/office/powerpoint/2010/main" val="3003705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CF758-1D01-9F28-9D4D-525FD03FD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1C2112D-9307-853B-67D6-87E904AF7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30" y="775258"/>
            <a:ext cx="10202940" cy="5699423"/>
          </a:xfrm>
        </p:spPr>
      </p:pic>
    </p:spTree>
    <p:extLst>
      <p:ext uri="{BB962C8B-B14F-4D97-AF65-F5344CB8AC3E}">
        <p14:creationId xmlns:p14="http://schemas.microsoft.com/office/powerpoint/2010/main" val="1130552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28D9FE-6D67-223C-DEFD-BF2440B872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8" r="1" b="1"/>
          <a:stretch/>
        </p:blipFill>
        <p:spPr>
          <a:xfrm>
            <a:off x="640080" y="426720"/>
            <a:ext cx="10911840" cy="576072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14895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4438F-7916-671C-747E-5B453A87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A5867B-AC8E-37B5-C5AB-416C08B29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1" y="188494"/>
            <a:ext cx="9131300" cy="5962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F7C5F5-823D-0039-2A3E-E5D99984310D}"/>
              </a:ext>
            </a:extLst>
          </p:cNvPr>
          <p:cNvSpPr txBox="1"/>
          <p:nvPr/>
        </p:nvSpPr>
        <p:spPr>
          <a:xfrm>
            <a:off x="9648602" y="1479558"/>
            <a:ext cx="23554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localhost to verify the output of the spring boot project</a:t>
            </a:r>
          </a:p>
        </p:txBody>
      </p:sp>
    </p:spTree>
    <p:extLst>
      <p:ext uri="{BB962C8B-B14F-4D97-AF65-F5344CB8AC3E}">
        <p14:creationId xmlns:p14="http://schemas.microsoft.com/office/powerpoint/2010/main" val="832455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2A7A49-B0B2-E58E-1EF6-182133A32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9"/>
          <a:stretch/>
        </p:blipFill>
        <p:spPr>
          <a:xfrm>
            <a:off x="570275" y="4699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90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35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7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D465B3-7593-4B8E-AF55-B0B9276D6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4" y="1014028"/>
            <a:ext cx="8983133" cy="574251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8C0688-8266-E0CD-C8A0-D3233BCB6D03}"/>
              </a:ext>
            </a:extLst>
          </p:cNvPr>
          <p:cNvSpPr txBox="1"/>
          <p:nvPr/>
        </p:nvSpPr>
        <p:spPr>
          <a:xfrm>
            <a:off x="9995097" y="2736502"/>
            <a:ext cx="16629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of the spring boot </a:t>
            </a:r>
          </a:p>
        </p:txBody>
      </p:sp>
    </p:spTree>
    <p:extLst>
      <p:ext uri="{BB962C8B-B14F-4D97-AF65-F5344CB8AC3E}">
        <p14:creationId xmlns:p14="http://schemas.microsoft.com/office/powerpoint/2010/main" val="1899315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7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spc="600" dirty="0"/>
          </a:p>
        </p:txBody>
      </p:sp>
      <p:grpSp>
        <p:nvGrpSpPr>
          <p:cNvPr id="200" name="Group 9">
            <a:extLst>
              <a:ext uri="{FF2B5EF4-FFF2-40B4-BE49-F238E27FC236}">
                <a16:creationId xmlns:a16="http://schemas.microsoft.com/office/drawing/2014/main" id="{E7E9D86A-D513-48F9-851A-5F3725E8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1565" y="330817"/>
            <a:ext cx="4833901" cy="5995583"/>
            <a:chOff x="1754444" y="330817"/>
            <a:chExt cx="4833901" cy="59955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58443E-B333-44F4-8D49-1EAB1C1A4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11">
              <a:extLst>
                <a:ext uri="{FF2B5EF4-FFF2-40B4-BE49-F238E27FC236}">
                  <a16:creationId xmlns:a16="http://schemas.microsoft.com/office/drawing/2014/main" id="{09132A4E-0C09-40DA-A360-EA9D3DAFF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Rectangle 13">
            <a:extLst>
              <a:ext uri="{FF2B5EF4-FFF2-40B4-BE49-F238E27FC236}">
                <a16:creationId xmlns:a16="http://schemas.microsoft.com/office/drawing/2014/main" id="{D649D88F-3460-4C52-888E-001C62B26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1649" y="213740"/>
            <a:ext cx="4833901" cy="599558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C7BC5-64A3-0CD7-78B9-E8B0FD319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188" y="1580381"/>
            <a:ext cx="4277854" cy="3262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lgerian" panose="04020705040A02060702" pitchFamily="82" charset="0"/>
              </a:rPr>
              <a:t>Selenium</a:t>
            </a:r>
          </a:p>
        </p:txBody>
      </p:sp>
      <p:sp>
        <p:nvSpPr>
          <p:cNvPr id="203" name="Freeform: Shape 1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4" name="Freeform: Shape 17">
            <a:extLst>
              <a:ext uri="{FF2B5EF4-FFF2-40B4-BE49-F238E27FC236}">
                <a16:creationId xmlns:a16="http://schemas.microsoft.com/office/drawing/2014/main" id="{217DD14E-3BC7-413D-B4AB-B92EED2F5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6" name="Graphic 212">
            <a:extLst>
              <a:ext uri="{FF2B5EF4-FFF2-40B4-BE49-F238E27FC236}">
                <a16:creationId xmlns:a16="http://schemas.microsoft.com/office/drawing/2014/main" id="{6908275D-177E-42F2-8887-134AFE8B7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7" name="Oval 2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Oval 25">
            <a:extLst>
              <a:ext uri="{FF2B5EF4-FFF2-40B4-BE49-F238E27FC236}">
                <a16:creationId xmlns:a16="http://schemas.microsoft.com/office/drawing/2014/main" id="{E32B36D4-0C87-4882-A12C-18A91DBAE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10" name="Freeform: Shape 2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3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3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3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504A6D-61FF-83D1-06D3-DDBB5A65F782}"/>
              </a:ext>
            </a:extLst>
          </p:cNvPr>
          <p:cNvSpPr txBox="1"/>
          <p:nvPr/>
        </p:nvSpPr>
        <p:spPr>
          <a:xfrm flipH="1">
            <a:off x="6866622" y="1791190"/>
            <a:ext cx="35902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Selenium is an open-source tool that automates web browsers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single interface that lets you write test scripts in programming languages like Ruby, Java, Python 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32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6154CDE-AFF8-C145-70CA-1684B8A11F6A}"/>
              </a:ext>
            </a:extLst>
          </p:cNvPr>
          <p:cNvSpPr txBox="1"/>
          <p:nvPr/>
        </p:nvSpPr>
        <p:spPr>
          <a:xfrm>
            <a:off x="359168" y="1737354"/>
            <a:ext cx="37909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Selenium can be used to automate functional tests and can be integrated with automation test tools such as Maven, Jenkins, &amp; Docker to achieve continuous testing.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627B0935-7E0C-8380-C7B9-5AB9453B1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37" y="1266538"/>
            <a:ext cx="7091679" cy="469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72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8C3F3A-E4CC-808B-7F92-7C4B6EA5A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9" r="18907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AFFF24-45BE-DBC6-12F5-CA95DAAB1743}"/>
              </a:ext>
            </a:extLst>
          </p:cNvPr>
          <p:cNvSpPr txBox="1"/>
          <p:nvPr/>
        </p:nvSpPr>
        <p:spPr>
          <a:xfrm>
            <a:off x="328066" y="1943100"/>
            <a:ext cx="36952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Opening the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ebay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Browser using Selenium</a:t>
            </a:r>
          </a:p>
        </p:txBody>
      </p:sp>
    </p:spTree>
    <p:extLst>
      <p:ext uri="{BB962C8B-B14F-4D97-AF65-F5344CB8AC3E}">
        <p14:creationId xmlns:p14="http://schemas.microsoft.com/office/powerpoint/2010/main" val="216221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8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1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4881D-3645-260B-1BE2-418E0952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introduction</a:t>
            </a:r>
          </a:p>
        </p:txBody>
      </p:sp>
      <p:grpSp>
        <p:nvGrpSpPr>
          <p:cNvPr id="94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0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02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3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8F6F1544-AE87-D396-FD09-EC8D57613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110" y="1464438"/>
            <a:ext cx="4974771" cy="4351338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is an open-source lightweight framework widely used to develop enterprise applications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Boot is built on top of the conventional spring framework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most important feature of the Spring Framework is dependency injection</a:t>
            </a: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Boot helps to run locally on a device without an internet connection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263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490F11-1EC3-8D39-0E3C-275D01D0C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EBB17A8D-9B05-F73E-604D-3FF58B8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49000">
                <a:srgbClr val="000000">
                  <a:alpha val="12000"/>
                </a:srgbClr>
              </a:gs>
              <a:gs pos="100000">
                <a:srgbClr val="000000">
                  <a:alpha val="4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08671CFF-13CE-4046-6B91-44F30DCCF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574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33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35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18477A-53A2-5E67-5BB5-9DD273F95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244600" y="564890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39727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364110-3590-D010-F6AE-43472BE85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244600" y="467613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44022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5FF006-E4B0-58BB-D497-FD010A9A7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756" y="407042"/>
            <a:ext cx="6304547" cy="943168"/>
          </a:xfrm>
        </p:spPr>
        <p:txBody>
          <a:bodyPr anchor="t"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Xpath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provide a flexible way of addressing the different parts of xml document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57DAF8-07AE-6851-C0DA-2241DC1C3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8" y="1787625"/>
            <a:ext cx="10840921" cy="4632960"/>
          </a:xfrm>
        </p:spPr>
      </p:pic>
    </p:spTree>
    <p:extLst>
      <p:ext uri="{BB962C8B-B14F-4D97-AF65-F5344CB8AC3E}">
        <p14:creationId xmlns:p14="http://schemas.microsoft.com/office/powerpoint/2010/main" val="2864522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6AFCF0-A6D2-58D3-C3E4-55A1DA2F8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9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12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4D4BAA-36DE-DD73-E929-83DAC8ADA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9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8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3E2925-9D2F-4436-8D47-E7C1C5703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F7501-2E2D-2FEB-5FAA-1DFCB59D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43581"/>
            <a:ext cx="10518776" cy="2308324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endParaRPr lang="en-US" sz="7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A188E4-F255-43D0-92CC-3CF3D7701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637211" cy="1649863"/>
            <a:chOff x="1" y="1"/>
            <a:chExt cx="9637211" cy="1649863"/>
          </a:xfr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771FCDE-112A-4324-B49A-CA94CBA7E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E56EED7-40A9-4EAF-B230-108CC384E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EABE02-705D-4B3A-B7DF-634641E1D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C4F13C-93EF-478B-A270-CF799F86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1000297-B3F2-4605-9C3B-D7655D682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BE217A-84D0-7B63-126C-AB2DA19C7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" y="1828695"/>
            <a:ext cx="12133271" cy="47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0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ADA5C93-1DEC-6D55-A750-9ACAFD597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99" y="1403818"/>
            <a:ext cx="9573365" cy="5385018"/>
          </a:xfrm>
        </p:spPr>
      </p:pic>
    </p:spTree>
    <p:extLst>
      <p:ext uri="{BB962C8B-B14F-4D97-AF65-F5344CB8AC3E}">
        <p14:creationId xmlns:p14="http://schemas.microsoft.com/office/powerpoint/2010/main" val="788660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A202-C0E3-0D8C-1567-D28F8F6B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6D955D-BE96-88D8-744B-7672109A57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8" r="1" b="1"/>
          <a:stretch/>
        </p:blipFill>
        <p:spPr>
          <a:xfrm>
            <a:off x="640080" y="640080"/>
            <a:ext cx="10911840" cy="5576888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10133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E72F33A-A72D-6058-6FE0-0D8CA1C4B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6" t="9091" r="4258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8" name="Rectangle 21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80387-ECF2-9A84-EF24-B45951F8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353" y="255701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Coping the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xpath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 security camera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13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77134-E2C3-9467-B714-EDF0D686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Initializr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49D39F-6F84-7C56-295D-B3A7A32CB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65" y="2522606"/>
            <a:ext cx="6254560" cy="3647440"/>
          </a:xfrm>
        </p:spPr>
        <p:txBody>
          <a:bodyPr>
            <a:normAutofit/>
          </a:bodyPr>
          <a:lstStyle/>
          <a:p>
            <a:r>
              <a:rPr lang="en-US" sz="2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Initializr is a Web-based tool that generates the Spring Boot project structure</a:t>
            </a:r>
          </a:p>
          <a:p>
            <a:r>
              <a:rPr lang="en-US" sz="2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Modern IDEs have integrated Spring Initializr that provides the initial project structure.</a:t>
            </a:r>
          </a:p>
          <a:p>
            <a:r>
              <a:rPr lang="en-US" sz="2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Initializr provides an extensible API to generate JVM-based projects,</a:t>
            </a:r>
          </a:p>
          <a:p>
            <a:r>
              <a:rPr lang="en-US" sz="2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is used to inspect the metadata </a:t>
            </a:r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used for </a:t>
            </a:r>
            <a:r>
              <a:rPr lang="en-US" sz="2400" b="0" i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 projects, for instance to list the available dependencies and versions.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355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C43421-4A5C-A881-5980-1DCFE632E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9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24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CEB92-3BE3-FF86-75F7-9F1AEC48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24EAF6-4A3E-8124-BD09-6229AC36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894"/>
            <a:ext cx="11810198" cy="6436268"/>
          </a:xfrm>
        </p:spPr>
      </p:pic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1220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DD234-D760-384C-4283-689A9D87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A0F12F-1CC5-00A5-A10F-465C82571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6" y="1296812"/>
            <a:ext cx="12083424" cy="5508592"/>
          </a:xfr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2795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spc="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E9D86A-D513-48F9-851A-5F3725E8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1565" y="330817"/>
            <a:ext cx="4833901" cy="5995583"/>
            <a:chOff x="1754444" y="330817"/>
            <a:chExt cx="4833901" cy="59955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58443E-B333-44F4-8D49-1EAB1C1A4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132A4E-0C09-40DA-A360-EA9D3DAFF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9D88F-3460-4C52-888E-001C62B26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1649" y="213740"/>
            <a:ext cx="4833901" cy="599558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C9B15-25B9-302B-57E6-3F91B9605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510803"/>
            <a:ext cx="4069306" cy="533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5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7DD14E-3BC7-413D-B4AB-B92EED2F5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6908275D-177E-42F2-8887-134AFE8B7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2B36D4-0C87-4882-A12C-18A91DBAE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3B4F93-6DD0-EDF5-D3A0-E950F7B4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0"/>
            <a:ext cx="9422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35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62D31-7120-FBC6-E160-E95217CBB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278" y="1859548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lgerian" panose="04020705040A02060702" pitchFamily="82" charset="0"/>
              </a:rPr>
              <a:t>Git-Hub</a:t>
            </a:r>
            <a:br>
              <a:rPr lang="en-US" sz="5400" kern="12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br>
              <a:rPr lang="en-US" sz="5400" kern="1200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2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is a code hosting platform for version control and collaboration</a:t>
            </a:r>
            <a:endPara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9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6118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7D75-735C-09A5-CD65-0E1194C8C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the git hub with the command </a:t>
            </a:r>
            <a:r>
              <a:rPr lang="en-US" sz="3200"/>
              <a:t>git init</a:t>
            </a:r>
            <a:endParaRPr lang="en-US" sz="3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120A1D-FEFE-CCA2-7B6B-74AAD58D2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r="1" b="16944"/>
          <a:stretch/>
        </p:blipFill>
        <p:spPr>
          <a:xfrm>
            <a:off x="640080" y="66040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4085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BE8FA8-2DB9-207C-793E-8C0BF7702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244600" y="564890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17709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09AC1B-6A1C-A1E5-4FB2-15E87D26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589951" y="911474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4DC05-C74E-E971-F3D2-659F86F46ED6}"/>
              </a:ext>
            </a:extLst>
          </p:cNvPr>
          <p:cNvSpPr txBox="1"/>
          <p:nvPr/>
        </p:nvSpPr>
        <p:spPr>
          <a:xfrm>
            <a:off x="101600" y="120588"/>
            <a:ext cx="587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the git status</a:t>
            </a:r>
          </a:p>
        </p:txBody>
      </p:sp>
    </p:spTree>
    <p:extLst>
      <p:ext uri="{BB962C8B-B14F-4D97-AF65-F5344CB8AC3E}">
        <p14:creationId xmlns:p14="http://schemas.microsoft.com/office/powerpoint/2010/main" val="2783428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73957A-B687-BF71-2718-23D13B1EF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9" y="10"/>
            <a:ext cx="12192001" cy="6857990"/>
          </a:xfrm>
          <a:prstGeom prst="rect">
            <a:avLst/>
          </a:prstGeom>
        </p:spPr>
      </p:pic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98DCAA5C-06D4-E5E1-20F9-58ED07E9F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828" y="1683793"/>
            <a:ext cx="4478794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Then we need add some file by using the git add  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Again check the status of the git</a:t>
            </a:r>
          </a:p>
        </p:txBody>
      </p:sp>
    </p:spTree>
    <p:extLst>
      <p:ext uri="{BB962C8B-B14F-4D97-AF65-F5344CB8AC3E}">
        <p14:creationId xmlns:p14="http://schemas.microsoft.com/office/powerpoint/2010/main" val="883374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2B0F79-05CF-F6F1-B298-EC240FF6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96BC9-ED91-4018-946E-4E95B3F3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76" y="3787040"/>
            <a:ext cx="5552090" cy="1336081"/>
          </a:xfrm>
        </p:spPr>
        <p:txBody>
          <a:bodyPr anchor="b"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Check the commit met    by the git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39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1EF74E-57E1-16CE-0492-AADD236BD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658367" y="467613"/>
            <a:ext cx="10965182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1260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706D1F-5330-DA86-2809-A94853E11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7826" y="208408"/>
            <a:ext cx="12191979" cy="6857989"/>
          </a:xfrm>
          <a:prstGeom prst="rect">
            <a:avLst/>
          </a:pr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1BF4DD63-CE83-4A2A-994E-8598C22E6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BB05B-46B7-298B-74D9-6C94522C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756" y="3144511"/>
            <a:ext cx="4391024" cy="707886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to git-hub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7393A7-D6DA-410B-8699-AA56B57B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795537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EC44C88-69E3-42EE-86E8-9B45F712B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795537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38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215649-8821-11D9-0190-EB1C176510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3" t="6482" r="23276" b="1"/>
          <a:stretch/>
        </p:blipFill>
        <p:spPr>
          <a:xfrm>
            <a:off x="3625088" y="10"/>
            <a:ext cx="866851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3CD77-4ECE-230C-1AA5-2730F756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41" y="182693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repository in the git-hub to push the data from eclipse to git-hub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155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5EA841D-4AD5-60F5-3991-A54312415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154683" y="554730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78181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48B64C2-2E15-9E68-50F5-21D084BC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709280" y="911474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20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4EE66B-9890-712D-A7A5-06510AAEA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244600" y="766563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0597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EAF4D2-91F1-89CA-242A-705C8F8F8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304800" y="0"/>
            <a:ext cx="11582400" cy="65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80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8BE5E-705D-ED37-24E5-30652F31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7223BB-5C38-6235-E34F-C87301678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1" y="1479558"/>
            <a:ext cx="11456519" cy="5378443"/>
          </a:xfr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FCF857-1C23-D125-2AC8-799C609B4DF4}"/>
              </a:ext>
            </a:extLst>
          </p:cNvPr>
          <p:cNvSpPr txBox="1"/>
          <p:nvPr/>
        </p:nvSpPr>
        <p:spPr>
          <a:xfrm>
            <a:off x="4226759" y="632449"/>
            <a:ext cx="7256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Boot project pushed into the git-hub</a:t>
            </a:r>
          </a:p>
        </p:txBody>
      </p:sp>
    </p:spTree>
    <p:extLst>
      <p:ext uri="{BB962C8B-B14F-4D97-AF65-F5344CB8AC3E}">
        <p14:creationId xmlns:p14="http://schemas.microsoft.com/office/powerpoint/2010/main" val="249302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B29BF-60F5-279F-DF67-92C6B53E9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017" y="172191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lgerian" panose="04020705040A02060702" pitchFamily="82" charset="0"/>
              </a:rPr>
              <a:t>JENKINS</a:t>
            </a:r>
          </a:p>
        </p:txBody>
      </p:sp>
      <p:sp>
        <p:nvSpPr>
          <p:cNvPr id="50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2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54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2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932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294AF-4AE6-8A94-1035-968183E8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38" y="1109177"/>
            <a:ext cx="2971082" cy="98185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lgerian" panose="04020705040A02060702" pitchFamily="82" charset="0"/>
              </a:rPr>
              <a:t>Jenkins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36DC5-E606-2268-C8FA-6EBD6F61D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2" y="2261824"/>
            <a:ext cx="4391024" cy="245430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200" b="0" i="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enkins is an automation tool that is open-sourced and written in Java and has </a:t>
            </a:r>
            <a:r>
              <a:rPr lang="en-US" sz="2200" b="0" i="0" dirty="0" err="1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plugin</a:t>
            </a:r>
            <a:r>
              <a:rPr lang="en-US" sz="22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200" b="0" i="0" dirty="0" err="1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b="0" i="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for continuous integration</a:t>
            </a:r>
          </a:p>
          <a:p>
            <a:r>
              <a:rPr lang="en-US" sz="2200" b="0" i="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Jenkins is an opensource continuous integration/continuous delivery </a:t>
            </a:r>
          </a:p>
          <a:p>
            <a:pPr marL="0" indent="0">
              <a:buNone/>
            </a:pPr>
            <a:endParaRPr lang="en-US" sz="2200" b="0" i="0" dirty="0">
              <a:solidFill>
                <a:schemeClr val="bg1">
                  <a:alpha val="8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 descr="A diagram of a person with a cartoon character&#10;&#10;Description automatically generated">
            <a:extLst>
              <a:ext uri="{FF2B5EF4-FFF2-40B4-BE49-F238E27FC236}">
                <a16:creationId xmlns:a16="http://schemas.microsoft.com/office/drawing/2014/main" id="{6B953133-4792-6DA5-3700-BE7DA39CF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2" y="1600105"/>
            <a:ext cx="4369112" cy="256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79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2" name="Rectangle 2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2EFB7-E872-AE2A-6AB1-5CCCFD460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35364"/>
          <a:stretch/>
        </p:blipFill>
        <p:spPr>
          <a:xfrm>
            <a:off x="2092213" y="10"/>
            <a:ext cx="8668512" cy="6857990"/>
          </a:xfrm>
          <a:prstGeom prst="rect">
            <a:avLst/>
          </a:prstGeom>
        </p:spPr>
      </p:pic>
      <p:sp>
        <p:nvSpPr>
          <p:cNvPr id="263" name="Rectangle 2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77C7D-247D-D696-5F6E-78CF5B72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275" y="1057387"/>
            <a:ext cx="5287552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to Jenkins</a:t>
            </a:r>
          </a:p>
        </p:txBody>
      </p:sp>
      <p:sp>
        <p:nvSpPr>
          <p:cNvPr id="264" name="Rectangle 2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5" name="Rectangle 2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55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D703D1-FD88-C621-5C4B-E3E949CC5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280667" y="677668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92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20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16C0A-647B-9D6D-5828-ED2E3058E8C6}"/>
              </a:ext>
            </a:extLst>
          </p:cNvPr>
          <p:cNvSpPr txBox="1"/>
          <p:nvPr/>
        </p:nvSpPr>
        <p:spPr>
          <a:xfrm>
            <a:off x="6933698" y="2767280"/>
            <a:ext cx="4391024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Creating a free style project in Jenkins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9062508-1F41-CCFD-B0D6-78C64796BE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9" r="31214"/>
          <a:stretch/>
        </p:blipFill>
        <p:spPr>
          <a:xfrm>
            <a:off x="118610" y="105880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7" name="Group 22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4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8785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A50D5A6-4985-7151-0A0F-084F9AA03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244600" y="501650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28115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DACF71-5990-1189-D14C-09B2390F0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709280" y="1058714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0BC724-0B2E-3130-31EC-33A9C52E1FF9}"/>
              </a:ext>
            </a:extLst>
          </p:cNvPr>
          <p:cNvSpPr txBox="1"/>
          <p:nvPr/>
        </p:nvSpPr>
        <p:spPr>
          <a:xfrm>
            <a:off x="365761" y="351818"/>
            <a:ext cx="3741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 the Git-hub URL</a:t>
            </a:r>
          </a:p>
        </p:txBody>
      </p:sp>
    </p:spTree>
    <p:extLst>
      <p:ext uri="{BB962C8B-B14F-4D97-AF65-F5344CB8AC3E}">
        <p14:creationId xmlns:p14="http://schemas.microsoft.com/office/powerpoint/2010/main" val="133194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C372-A926-F911-588F-71330B38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git-hub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E13C04A-17DA-7B83-3A3A-3E428F1E4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8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14706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7" name="Freeform: Shape 15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2" name="Freeform: Shape 13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7" name="Rectangle 19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4EAA2-3744-5E6A-1C64-99D0B8E4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75" y="1660660"/>
            <a:ext cx="4576095" cy="30325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Pasteing the URL of the Spring Boot Project </a:t>
            </a:r>
            <a:br>
              <a:rPr lang="en-US" sz="3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giving the login Credentials of the </a:t>
            </a:r>
            <a:br>
              <a:rPr lang="en-US" sz="3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git-hub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0EE8549-E52C-CD60-241E-6F63124B4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5" r="5998" b="-2"/>
          <a:stretch/>
        </p:blipFill>
        <p:spPr>
          <a:xfrm>
            <a:off x="5503845" y="0"/>
            <a:ext cx="6713841" cy="6858000"/>
          </a:xfrm>
          <a:prstGeom prst="rect">
            <a:avLst/>
          </a:prstGeom>
          <a:ln w="28575">
            <a:noFill/>
          </a:ln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1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BDBFAC-E1AC-D266-B159-593C8EFCE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589951" y="1090453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8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2072B93-A1A0-B620-B904-C96651ECF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154683" y="459146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56377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857003-4160-2156-389E-2442087FF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649874" y="813134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66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565A46-A78D-F706-FA62-03E572FBC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672668" y="1000963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679D-6920-54A5-E040-EFF19BDA1057}"/>
              </a:ext>
            </a:extLst>
          </p:cNvPr>
          <p:cNvSpPr txBox="1"/>
          <p:nvPr/>
        </p:nvSpPr>
        <p:spPr>
          <a:xfrm>
            <a:off x="387015" y="236888"/>
            <a:ext cx="6975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The Build Path</a:t>
            </a:r>
          </a:p>
        </p:txBody>
      </p:sp>
    </p:spTree>
    <p:extLst>
      <p:ext uri="{BB962C8B-B14F-4D97-AF65-F5344CB8AC3E}">
        <p14:creationId xmlns:p14="http://schemas.microsoft.com/office/powerpoint/2010/main" val="22627832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ED9CFE-7C59-1A79-9F14-17184FA78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064767" y="564890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1596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7D89B0-1DA5-7908-E3D1-61C8C5D018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2355704" y="732391"/>
            <a:ext cx="9175581" cy="5161261"/>
          </a:xfrm>
          <a:prstGeom prst="rect">
            <a:avLst/>
          </a:prstGeom>
        </p:spPr>
      </p:pic>
      <p:grpSp>
        <p:nvGrpSpPr>
          <p:cNvPr id="48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405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0D2D0F-C68B-19B6-ABFA-B61714FDE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244600" y="718438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7841C-EAB1-6A1D-5351-23B34BDBAAE5}"/>
              </a:ext>
            </a:extLst>
          </p:cNvPr>
          <p:cNvSpPr txBox="1"/>
          <p:nvPr/>
        </p:nvSpPr>
        <p:spPr>
          <a:xfrm>
            <a:off x="287867" y="66832"/>
            <a:ext cx="530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The Configure</a:t>
            </a:r>
          </a:p>
        </p:txBody>
      </p:sp>
    </p:spTree>
    <p:extLst>
      <p:ext uri="{BB962C8B-B14F-4D97-AF65-F5344CB8AC3E}">
        <p14:creationId xmlns:p14="http://schemas.microsoft.com/office/powerpoint/2010/main" val="19725966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1FA772-2247-9AD4-AC1E-94A47D6CF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9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76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1B871E-DD3E-B5F0-8730-8E524DC9B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589951" y="911474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5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5B63C-70B7-9D39-41A6-8B9CE4EE2B54}"/>
              </a:ext>
            </a:extLst>
          </p:cNvPr>
          <p:cNvSpPr txBox="1"/>
          <p:nvPr/>
        </p:nvSpPr>
        <p:spPr>
          <a:xfrm>
            <a:off x="0" y="163350"/>
            <a:ext cx="4086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output </a:t>
            </a:r>
          </a:p>
        </p:txBody>
      </p:sp>
    </p:spTree>
    <p:extLst>
      <p:ext uri="{BB962C8B-B14F-4D97-AF65-F5344CB8AC3E}">
        <p14:creationId xmlns:p14="http://schemas.microsoft.com/office/powerpoint/2010/main" val="3319669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81">
            <a:extLst>
              <a:ext uri="{FF2B5EF4-FFF2-40B4-BE49-F238E27FC236}">
                <a16:creationId xmlns:a16="http://schemas.microsoft.com/office/drawing/2014/main" id="{BDEB5F14-5014-49D1-B590-9E2B7721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83">
            <a:extLst>
              <a:ext uri="{FF2B5EF4-FFF2-40B4-BE49-F238E27FC236}">
                <a16:creationId xmlns:a16="http://schemas.microsoft.com/office/drawing/2014/main" id="{3D2B953D-3D65-4BA7-80E6-139390790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604" y="147284"/>
            <a:ext cx="4314573" cy="431457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raphic 212">
            <a:extLst>
              <a:ext uri="{FF2B5EF4-FFF2-40B4-BE49-F238E27FC236}">
                <a16:creationId xmlns:a16="http://schemas.microsoft.com/office/drawing/2014/main" id="{4CA0A0B8-0ABD-4C1D-8BDE-4D94C94FD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3" name="Graphic 212">
            <a:extLst>
              <a:ext uri="{FF2B5EF4-FFF2-40B4-BE49-F238E27FC236}">
                <a16:creationId xmlns:a16="http://schemas.microsoft.com/office/drawing/2014/main" id="{FF2923AC-40BC-4610-B6BD-AECABAF6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9">
            <a:extLst>
              <a:ext uri="{FF2B5EF4-FFF2-40B4-BE49-F238E27FC236}">
                <a16:creationId xmlns:a16="http://schemas.microsoft.com/office/drawing/2014/main" id="{18A188E6-9899-40AA-9648-7B9BEAF52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81974" y="1174396"/>
            <a:ext cx="5290997" cy="5290997"/>
            <a:chOff x="1881974" y="1174396"/>
            <a:chExt cx="5290997" cy="5290997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10D3957-AAB5-4037-A58C-20FF0E22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91">
              <a:extLst>
                <a:ext uri="{FF2B5EF4-FFF2-40B4-BE49-F238E27FC236}">
                  <a16:creationId xmlns:a16="http://schemas.microsoft.com/office/drawing/2014/main" id="{B4478242-FDA7-48D1-A53E-3E0EDB2A7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Oval 93">
            <a:extLst>
              <a:ext uri="{FF2B5EF4-FFF2-40B4-BE49-F238E27FC236}">
                <a16:creationId xmlns:a16="http://schemas.microsoft.com/office/drawing/2014/main" id="{F47059C0-3CD3-44C5-9FBC-C5CEA6D94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A6654-683A-8999-3016-F7555726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648" y="2954675"/>
            <a:ext cx="4079551" cy="11860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  <p:grpSp>
        <p:nvGrpSpPr>
          <p:cNvPr id="93" name="Group 95">
            <a:extLst>
              <a:ext uri="{FF2B5EF4-FFF2-40B4-BE49-F238E27FC236}">
                <a16:creationId xmlns:a16="http://schemas.microsoft.com/office/drawing/2014/main" id="{78A6A50F-EF16-474F-9BD1-2D663EBEA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AA37927-0235-4A56-8680-D7B36716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8" name="Freeform: Shape 97">
              <a:extLst>
                <a:ext uri="{FF2B5EF4-FFF2-40B4-BE49-F238E27FC236}">
                  <a16:creationId xmlns:a16="http://schemas.microsoft.com/office/drawing/2014/main" id="{0D5F1B50-7A4C-4505-93E5-35FB75146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45" name="Graphic 44" descr="Smiling Face with No Fill">
            <a:extLst>
              <a:ext uri="{FF2B5EF4-FFF2-40B4-BE49-F238E27FC236}">
                <a16:creationId xmlns:a16="http://schemas.microsoft.com/office/drawing/2014/main" id="{60DEA297-3DA3-BFE6-9ECC-320663E6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7500" y="1024180"/>
            <a:ext cx="2560781" cy="2560781"/>
          </a:xfrm>
          <a:prstGeom prst="rect">
            <a:avLst/>
          </a:prstGeom>
        </p:spPr>
      </p:pic>
      <p:grpSp>
        <p:nvGrpSpPr>
          <p:cNvPr id="110" name="Graphic 185">
            <a:extLst>
              <a:ext uri="{FF2B5EF4-FFF2-40B4-BE49-F238E27FC236}">
                <a16:creationId xmlns:a16="http://schemas.microsoft.com/office/drawing/2014/main" id="{4717BE92-F93B-41D0-A644-64F6E524C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6418" y="414069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CA26306-9FAA-4D01-957F-3E9B25A2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01">
              <a:extLst>
                <a:ext uri="{FF2B5EF4-FFF2-40B4-BE49-F238E27FC236}">
                  <a16:creationId xmlns:a16="http://schemas.microsoft.com/office/drawing/2014/main" id="{0A458C4D-E6E4-42CA-BC7C-301BFBAA7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02">
              <a:extLst>
                <a:ext uri="{FF2B5EF4-FFF2-40B4-BE49-F238E27FC236}">
                  <a16:creationId xmlns:a16="http://schemas.microsoft.com/office/drawing/2014/main" id="{0CDA802E-5743-4261-84A2-D9D8F19A3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03">
              <a:extLst>
                <a:ext uri="{FF2B5EF4-FFF2-40B4-BE49-F238E27FC236}">
                  <a16:creationId xmlns:a16="http://schemas.microsoft.com/office/drawing/2014/main" id="{8FCFC560-017D-4F70-ADE9-00A770915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04">
              <a:extLst>
                <a:ext uri="{FF2B5EF4-FFF2-40B4-BE49-F238E27FC236}">
                  <a16:creationId xmlns:a16="http://schemas.microsoft.com/office/drawing/2014/main" id="{365F55DD-D975-452E-9674-461DBDBDE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1" name="Oval 106">
            <a:extLst>
              <a:ext uri="{FF2B5EF4-FFF2-40B4-BE49-F238E27FC236}">
                <a16:creationId xmlns:a16="http://schemas.microsoft.com/office/drawing/2014/main" id="{D245B05D-DA60-40E2-8A0A-B078C91D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Oval 108">
            <a:extLst>
              <a:ext uri="{FF2B5EF4-FFF2-40B4-BE49-F238E27FC236}">
                <a16:creationId xmlns:a16="http://schemas.microsoft.com/office/drawing/2014/main" id="{401FD61C-FC3A-43C0-9641-28B0C1A5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5FD8D45-14B6-5662-DF10-83BAF4E45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9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3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2668" y="1090453"/>
            <a:ext cx="9465232" cy="523827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CED2D2-CB5B-D7FC-057D-2B20A06BDC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672668" y="992414"/>
            <a:ext cx="9630666" cy="54172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3609" y="168141"/>
            <a:ext cx="1009111" cy="100911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460" y="4428611"/>
            <a:ext cx="565207" cy="56520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61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393</Words>
  <Application>Microsoft Office PowerPoint</Application>
  <PresentationFormat>Widescreen</PresentationFormat>
  <Paragraphs>57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jenkins</vt:lpstr>
      <vt:lpstr>contents</vt:lpstr>
      <vt:lpstr>introduction</vt:lpstr>
      <vt:lpstr>Spring Initializr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Eclipse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Selenium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Xpath is to provide a flexible way of addressing the different parts of xml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Coping the xpath of the  security camera</vt:lpstr>
      <vt:lpstr>PowerPoint Presentation</vt:lpstr>
      <vt:lpstr>PowerPoint Presentation</vt:lpstr>
      <vt:lpstr>PowerPoint Presentation</vt:lpstr>
      <vt:lpstr>PowerPoint Presentation</vt:lpstr>
      <vt:lpstr>Git-Hub  GitHub is a code hosting platform for version control and collaboration</vt:lpstr>
      <vt:lpstr>Initialize the git hub with the command git init</vt:lpstr>
      <vt:lpstr>PowerPoint Presentation</vt:lpstr>
      <vt:lpstr>PowerPoint Presentation</vt:lpstr>
      <vt:lpstr>PowerPoint Presentation</vt:lpstr>
      <vt:lpstr>Check the commit met    by the git</vt:lpstr>
      <vt:lpstr>Login to git-hub</vt:lpstr>
      <vt:lpstr>Creating the repository in the git-hub to push the data from eclipse to git-hub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JENKINS</vt:lpstr>
      <vt:lpstr>Jenkins</vt:lpstr>
      <vt:lpstr>Login to Jenkins</vt:lpstr>
      <vt:lpstr>PowerPoint Presentation</vt:lpstr>
      <vt:lpstr>PowerPoint Presentation</vt:lpstr>
      <vt:lpstr>PowerPoint Presentation</vt:lpstr>
      <vt:lpstr>Select the git-hub</vt:lpstr>
      <vt:lpstr>Pasteing the URL of the Spring Boot Project  and giving the login Credentials of the   git-hub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creator>Chilukuri Saipujitha</dc:creator>
  <cp:lastModifiedBy>Chilukuri Saipujitha</cp:lastModifiedBy>
  <cp:revision>1</cp:revision>
  <dcterms:created xsi:type="dcterms:W3CDTF">2023-07-10T16:09:03Z</dcterms:created>
  <dcterms:modified xsi:type="dcterms:W3CDTF">2023-07-11T04:20:23Z</dcterms:modified>
</cp:coreProperties>
</file>